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63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6" r:id="rId10"/>
    <p:sldId id="25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0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Bean" userId="ee85c13c1fdc60e1" providerId="LiveId" clId="{0FFC9417-5BD2-4830-ADA4-08FF8CCE53BB}"/>
    <pc:docChg chg="undo redo custSel modSld">
      <pc:chgData name="Dylan Bean" userId="ee85c13c1fdc60e1" providerId="LiveId" clId="{0FFC9417-5BD2-4830-ADA4-08FF8CCE53BB}" dt="2025-05-11T16:53:32.554" v="16" actId="20577"/>
      <pc:docMkLst>
        <pc:docMk/>
      </pc:docMkLst>
      <pc:sldChg chg="addSp delSp modSp mod">
        <pc:chgData name="Dylan Bean" userId="ee85c13c1fdc60e1" providerId="LiveId" clId="{0FFC9417-5BD2-4830-ADA4-08FF8CCE53BB}" dt="2025-05-11T16:53:32.554" v="16" actId="20577"/>
        <pc:sldMkLst>
          <pc:docMk/>
          <pc:sldMk cId="3212923506" sldId="263"/>
        </pc:sldMkLst>
        <pc:spChg chg="mod">
          <ac:chgData name="Dylan Bean" userId="ee85c13c1fdc60e1" providerId="LiveId" clId="{0FFC9417-5BD2-4830-ADA4-08FF8CCE53BB}" dt="2025-05-11T16:53:32.554" v="16" actId="20577"/>
          <ac:spMkLst>
            <pc:docMk/>
            <pc:sldMk cId="3212923506" sldId="263"/>
            <ac:spMk id="3" creationId="{F2690F1F-2B8D-0CC8-FA05-D744BDE1EE68}"/>
          </ac:spMkLst>
        </pc:spChg>
        <pc:picChg chg="add del">
          <ac:chgData name="Dylan Bean" userId="ee85c13c1fdc60e1" providerId="LiveId" clId="{0FFC9417-5BD2-4830-ADA4-08FF8CCE53BB}" dt="2025-05-11T16:53:06.204" v="5" actId="22"/>
          <ac:picMkLst>
            <pc:docMk/>
            <pc:sldMk cId="3212923506" sldId="263"/>
            <ac:picMk id="6" creationId="{C58C48F1-9B1B-D537-D6D6-473E128E2BE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BB3488-AC62-4541-A451-54739758644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69E2BE66-C492-438E-A364-94926001B66C}">
      <dgm:prSet custT="1"/>
      <dgm:spPr/>
      <dgm:t>
        <a:bodyPr anchor="ctr"/>
        <a:lstStyle/>
        <a:p>
          <a:pPr>
            <a:defRPr cap="all"/>
          </a:pPr>
          <a:r>
            <a:rPr lang="en-US" sz="1600" b="1" cap="none" dirty="0"/>
            <a:t>Intellectual Property Protection: </a:t>
          </a:r>
        </a:p>
        <a:p>
          <a:pPr>
            <a:defRPr cap="all"/>
          </a:pPr>
          <a:r>
            <a:rPr lang="en-US" sz="1600" b="1" cap="none" dirty="0"/>
            <a:t>Source code is company's core asset needs to be protected and maintained</a:t>
          </a:r>
        </a:p>
      </dgm:t>
    </dgm:pt>
    <dgm:pt modelId="{7983A19E-45CB-4330-A691-6DAC5E0AF62B}" type="parTrans" cxnId="{9319AC41-5D47-431F-AF29-C96EF3DD871A}">
      <dgm:prSet/>
      <dgm:spPr/>
      <dgm:t>
        <a:bodyPr/>
        <a:lstStyle/>
        <a:p>
          <a:endParaRPr lang="en-US"/>
        </a:p>
      </dgm:t>
    </dgm:pt>
    <dgm:pt modelId="{73B50D23-87E7-4144-B944-78EB1D6437A3}" type="sibTrans" cxnId="{9319AC41-5D47-431F-AF29-C96EF3DD871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942601-A924-4C4B-9613-8BBB78E54281}">
      <dgm:prSet custT="1"/>
      <dgm:spPr/>
      <dgm:t>
        <a:bodyPr anchor="ctr"/>
        <a:lstStyle/>
        <a:p>
          <a:pPr>
            <a:defRPr cap="all"/>
          </a:pPr>
          <a:r>
            <a:rPr lang="en-US" sz="1600" b="1" cap="none" dirty="0"/>
            <a:t>Preventing Data Breaches: </a:t>
          </a:r>
        </a:p>
        <a:p>
          <a:pPr>
            <a:defRPr cap="all"/>
          </a:pPr>
          <a:r>
            <a:rPr lang="en-US" sz="1600" b="1" cap="none" dirty="0"/>
            <a:t>Unauthorized access can lead to sensitive information being leaked </a:t>
          </a:r>
        </a:p>
      </dgm:t>
    </dgm:pt>
    <dgm:pt modelId="{1DB09DA0-E389-4308-AFD9-BFD1DDBAA34A}" type="parTrans" cxnId="{5C90222B-E622-4C1C-8556-736091E5CD95}">
      <dgm:prSet/>
      <dgm:spPr/>
      <dgm:t>
        <a:bodyPr/>
        <a:lstStyle/>
        <a:p>
          <a:endParaRPr lang="en-US"/>
        </a:p>
      </dgm:t>
    </dgm:pt>
    <dgm:pt modelId="{BB0B60B8-9B34-49B4-B162-019C132B0585}" type="sibTrans" cxnId="{5C90222B-E622-4C1C-8556-736091E5CD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1D0423-BE6B-41B1-9BAF-EE5BDD697335}">
      <dgm:prSet custT="1"/>
      <dgm:spPr/>
      <dgm:t>
        <a:bodyPr anchor="ctr"/>
        <a:lstStyle/>
        <a:p>
          <a:pPr>
            <a:defRPr cap="all"/>
          </a:pPr>
          <a:r>
            <a:rPr lang="en-US" sz="1600" b="1" cap="none" dirty="0"/>
            <a:t>Maintaining Trust: </a:t>
          </a:r>
        </a:p>
        <a:p>
          <a:pPr>
            <a:defRPr cap="all"/>
          </a:pPr>
          <a:r>
            <a:rPr lang="en-US" sz="1600" b="1" cap="none" dirty="0"/>
            <a:t>Security breaches damage company's reputation and trust with users and potential customers</a:t>
          </a:r>
        </a:p>
      </dgm:t>
    </dgm:pt>
    <dgm:pt modelId="{9FAEF0E7-AD89-4042-B67E-C4D810DE68E0}" type="parTrans" cxnId="{0FD51CB3-2FD1-427D-8F93-50A8A027F688}">
      <dgm:prSet/>
      <dgm:spPr/>
      <dgm:t>
        <a:bodyPr/>
        <a:lstStyle/>
        <a:p>
          <a:endParaRPr lang="en-US"/>
        </a:p>
      </dgm:t>
    </dgm:pt>
    <dgm:pt modelId="{AF72C417-8136-45B0-B0C6-25B57B443427}" type="sibTrans" cxnId="{0FD51CB3-2FD1-427D-8F93-50A8A027F6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A9516A-FAEE-4619-81EA-1F2E20F20B12}">
      <dgm:prSet custT="1"/>
      <dgm:spPr/>
      <dgm:t>
        <a:bodyPr anchor="ctr"/>
        <a:lstStyle/>
        <a:p>
          <a:pPr>
            <a:defRPr cap="all"/>
          </a:pPr>
          <a:r>
            <a:rPr lang="en-US" sz="1600" b="1" cap="none" dirty="0"/>
            <a:t>Compliance Requirements: </a:t>
          </a:r>
        </a:p>
        <a:p>
          <a:pPr>
            <a:defRPr cap="all"/>
          </a:pPr>
          <a:r>
            <a:rPr lang="en-US" sz="1600" b="1" cap="none" dirty="0"/>
            <a:t>Adhering to industry standards and regulations necessitates through robust security measures</a:t>
          </a:r>
        </a:p>
      </dgm:t>
    </dgm:pt>
    <dgm:pt modelId="{A538F254-93E7-47E9-AC45-78AEC97FF360}" type="parTrans" cxnId="{EF04881B-F1EC-4D36-8F73-00C81AA98C83}">
      <dgm:prSet/>
      <dgm:spPr/>
      <dgm:t>
        <a:bodyPr/>
        <a:lstStyle/>
        <a:p>
          <a:endParaRPr lang="en-US"/>
        </a:p>
      </dgm:t>
    </dgm:pt>
    <dgm:pt modelId="{C5C85223-C56C-4B88-BA26-A5D3CCF83BE9}" type="sibTrans" cxnId="{EF04881B-F1EC-4D36-8F73-00C81AA98C83}">
      <dgm:prSet/>
      <dgm:spPr/>
      <dgm:t>
        <a:bodyPr/>
        <a:lstStyle/>
        <a:p>
          <a:endParaRPr lang="en-US"/>
        </a:p>
      </dgm:t>
    </dgm:pt>
    <dgm:pt modelId="{9BDA8047-4D2C-4B13-B6D4-6507FF156CFE}" type="pres">
      <dgm:prSet presAssocID="{53BB3488-AC62-4541-A451-54739758644F}" presName="root" presStyleCnt="0">
        <dgm:presLayoutVars>
          <dgm:dir/>
          <dgm:resizeHandles val="exact"/>
        </dgm:presLayoutVars>
      </dgm:prSet>
      <dgm:spPr/>
    </dgm:pt>
    <dgm:pt modelId="{B722D753-2575-485F-941B-B8D00BC10C91}" type="pres">
      <dgm:prSet presAssocID="{69E2BE66-C492-438E-A364-94926001B66C}" presName="compNode" presStyleCnt="0"/>
      <dgm:spPr/>
    </dgm:pt>
    <dgm:pt modelId="{6FB5C61F-86FC-4D92-8A36-6EFA50DD9312}" type="pres">
      <dgm:prSet presAssocID="{69E2BE66-C492-438E-A364-94926001B66C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6BDDD56-1A59-4F65-8A38-460097EB3B92}" type="pres">
      <dgm:prSet presAssocID="{69E2BE66-C492-438E-A364-94926001B6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1CF3A5E-7CCC-46BE-8CD5-F1FF372260F7}" type="pres">
      <dgm:prSet presAssocID="{69E2BE66-C492-438E-A364-94926001B66C}" presName="spaceRect" presStyleCnt="0"/>
      <dgm:spPr/>
    </dgm:pt>
    <dgm:pt modelId="{E5546D4A-8E5C-4C73-BCFA-E42F190ED4D7}" type="pres">
      <dgm:prSet presAssocID="{69E2BE66-C492-438E-A364-94926001B66C}" presName="textRect" presStyleLbl="revTx" presStyleIdx="0" presStyleCnt="4" custScaleX="99540" custLinFactNeighborX="3287" custLinFactNeighborY="-757">
        <dgm:presLayoutVars>
          <dgm:chMax val="1"/>
          <dgm:chPref val="1"/>
        </dgm:presLayoutVars>
      </dgm:prSet>
      <dgm:spPr/>
    </dgm:pt>
    <dgm:pt modelId="{B22B679D-A080-4571-AB6E-6EEFF5A5365F}" type="pres">
      <dgm:prSet presAssocID="{73B50D23-87E7-4144-B944-78EB1D6437A3}" presName="sibTrans" presStyleCnt="0"/>
      <dgm:spPr/>
    </dgm:pt>
    <dgm:pt modelId="{D4BA7CA1-74C1-4E8F-BF6A-CA89790696E6}" type="pres">
      <dgm:prSet presAssocID="{D5942601-A924-4C4B-9613-8BBB78E54281}" presName="compNode" presStyleCnt="0"/>
      <dgm:spPr/>
    </dgm:pt>
    <dgm:pt modelId="{60FD7C8B-641A-4884-9F45-9A06339D8007}" type="pres">
      <dgm:prSet presAssocID="{D5942601-A924-4C4B-9613-8BBB78E54281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A23E993-0446-4A14-94E2-D044361989D7}" type="pres">
      <dgm:prSet presAssocID="{D5942601-A924-4C4B-9613-8BBB78E542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64CA576E-771E-489E-90EB-34E0FAEDE260}" type="pres">
      <dgm:prSet presAssocID="{D5942601-A924-4C4B-9613-8BBB78E54281}" presName="spaceRect" presStyleCnt="0"/>
      <dgm:spPr/>
    </dgm:pt>
    <dgm:pt modelId="{026C3F6F-9D4C-452D-B041-1E0FD3A16214}" type="pres">
      <dgm:prSet presAssocID="{D5942601-A924-4C4B-9613-8BBB78E54281}" presName="textRect" presStyleLbl="revTx" presStyleIdx="1" presStyleCnt="4">
        <dgm:presLayoutVars>
          <dgm:chMax val="1"/>
          <dgm:chPref val="1"/>
        </dgm:presLayoutVars>
      </dgm:prSet>
      <dgm:spPr/>
    </dgm:pt>
    <dgm:pt modelId="{84F4E248-15A9-401B-9D4F-48356F274A13}" type="pres">
      <dgm:prSet presAssocID="{BB0B60B8-9B34-49B4-B162-019C132B0585}" presName="sibTrans" presStyleCnt="0"/>
      <dgm:spPr/>
    </dgm:pt>
    <dgm:pt modelId="{2AC9DCA4-CA37-4E19-9F68-7D0D1268AA17}" type="pres">
      <dgm:prSet presAssocID="{031D0423-BE6B-41B1-9BAF-EE5BDD697335}" presName="compNode" presStyleCnt="0"/>
      <dgm:spPr/>
    </dgm:pt>
    <dgm:pt modelId="{6FDBFEC3-088E-4F71-AF62-917944495724}" type="pres">
      <dgm:prSet presAssocID="{031D0423-BE6B-41B1-9BAF-EE5BDD69733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323F63D-FD81-426A-882B-FE1935137305}" type="pres">
      <dgm:prSet presAssocID="{031D0423-BE6B-41B1-9BAF-EE5BDD6973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5573273-5011-4196-80E0-2DACBEB9713D}" type="pres">
      <dgm:prSet presAssocID="{031D0423-BE6B-41B1-9BAF-EE5BDD697335}" presName="spaceRect" presStyleCnt="0"/>
      <dgm:spPr/>
    </dgm:pt>
    <dgm:pt modelId="{40F5FC10-DC76-4A49-AA97-0C7519ACB125}" type="pres">
      <dgm:prSet presAssocID="{031D0423-BE6B-41B1-9BAF-EE5BDD697335}" presName="textRect" presStyleLbl="revTx" presStyleIdx="2" presStyleCnt="4">
        <dgm:presLayoutVars>
          <dgm:chMax val="1"/>
          <dgm:chPref val="1"/>
        </dgm:presLayoutVars>
      </dgm:prSet>
      <dgm:spPr/>
    </dgm:pt>
    <dgm:pt modelId="{7D4E8EDB-B300-43B4-A587-52119B582055}" type="pres">
      <dgm:prSet presAssocID="{AF72C417-8136-45B0-B0C6-25B57B443427}" presName="sibTrans" presStyleCnt="0"/>
      <dgm:spPr/>
    </dgm:pt>
    <dgm:pt modelId="{A81FEC44-19A1-4AC2-8CFC-D45C22FB601D}" type="pres">
      <dgm:prSet presAssocID="{C3A9516A-FAEE-4619-81EA-1F2E20F20B12}" presName="compNode" presStyleCnt="0"/>
      <dgm:spPr/>
    </dgm:pt>
    <dgm:pt modelId="{AC70BACC-915A-45B1-8862-6DC77DA34FAD}" type="pres">
      <dgm:prSet presAssocID="{C3A9516A-FAEE-4619-81EA-1F2E20F20B12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0E55C9A-522E-417B-85F7-675F890EF3F2}" type="pres">
      <dgm:prSet presAssocID="{C3A9516A-FAEE-4619-81EA-1F2E20F20B1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1BF326B3-0147-4151-AE8D-7BD72311D403}" type="pres">
      <dgm:prSet presAssocID="{C3A9516A-FAEE-4619-81EA-1F2E20F20B12}" presName="spaceRect" presStyleCnt="0"/>
      <dgm:spPr/>
    </dgm:pt>
    <dgm:pt modelId="{77F7181F-38BB-4CA5-9319-5AD5B52862A8}" type="pres">
      <dgm:prSet presAssocID="{C3A9516A-FAEE-4619-81EA-1F2E20F20B12}" presName="textRect" presStyleLbl="revTx" presStyleIdx="3" presStyleCnt="4" custScaleY="139418" custLinFactNeighborX="-514" custLinFactNeighborY="16320">
        <dgm:presLayoutVars>
          <dgm:chMax val="1"/>
          <dgm:chPref val="1"/>
        </dgm:presLayoutVars>
      </dgm:prSet>
      <dgm:spPr/>
    </dgm:pt>
  </dgm:ptLst>
  <dgm:cxnLst>
    <dgm:cxn modelId="{9FE96701-0C05-4397-8620-B95C8EE47A87}" type="presOf" srcId="{53BB3488-AC62-4541-A451-54739758644F}" destId="{9BDA8047-4D2C-4B13-B6D4-6507FF156CFE}" srcOrd="0" destOrd="0" presId="urn:microsoft.com/office/officeart/2018/5/layout/IconLeafLabelList"/>
    <dgm:cxn modelId="{EF04881B-F1EC-4D36-8F73-00C81AA98C83}" srcId="{53BB3488-AC62-4541-A451-54739758644F}" destId="{C3A9516A-FAEE-4619-81EA-1F2E20F20B12}" srcOrd="3" destOrd="0" parTransId="{A538F254-93E7-47E9-AC45-78AEC97FF360}" sibTransId="{C5C85223-C56C-4B88-BA26-A5D3CCF83BE9}"/>
    <dgm:cxn modelId="{5C90222B-E622-4C1C-8556-736091E5CD95}" srcId="{53BB3488-AC62-4541-A451-54739758644F}" destId="{D5942601-A924-4C4B-9613-8BBB78E54281}" srcOrd="1" destOrd="0" parTransId="{1DB09DA0-E389-4308-AFD9-BFD1DDBAA34A}" sibTransId="{BB0B60B8-9B34-49B4-B162-019C132B0585}"/>
    <dgm:cxn modelId="{29CAA45F-DC6E-4E45-8390-68BBCC98075E}" type="presOf" srcId="{D5942601-A924-4C4B-9613-8BBB78E54281}" destId="{026C3F6F-9D4C-452D-B041-1E0FD3A16214}" srcOrd="0" destOrd="0" presId="urn:microsoft.com/office/officeart/2018/5/layout/IconLeafLabelList"/>
    <dgm:cxn modelId="{9319AC41-5D47-431F-AF29-C96EF3DD871A}" srcId="{53BB3488-AC62-4541-A451-54739758644F}" destId="{69E2BE66-C492-438E-A364-94926001B66C}" srcOrd="0" destOrd="0" parTransId="{7983A19E-45CB-4330-A691-6DAC5E0AF62B}" sibTransId="{73B50D23-87E7-4144-B944-78EB1D6437A3}"/>
    <dgm:cxn modelId="{7BB65967-B545-43B1-9907-C579D16F55BA}" type="presOf" srcId="{031D0423-BE6B-41B1-9BAF-EE5BDD697335}" destId="{40F5FC10-DC76-4A49-AA97-0C7519ACB125}" srcOrd="0" destOrd="0" presId="urn:microsoft.com/office/officeart/2018/5/layout/IconLeafLabelList"/>
    <dgm:cxn modelId="{FEEA2285-B21D-4AC6-9069-8BBA976AA63F}" type="presOf" srcId="{C3A9516A-FAEE-4619-81EA-1F2E20F20B12}" destId="{77F7181F-38BB-4CA5-9319-5AD5B52862A8}" srcOrd="0" destOrd="0" presId="urn:microsoft.com/office/officeart/2018/5/layout/IconLeafLabelList"/>
    <dgm:cxn modelId="{0FD51CB3-2FD1-427D-8F93-50A8A027F688}" srcId="{53BB3488-AC62-4541-A451-54739758644F}" destId="{031D0423-BE6B-41B1-9BAF-EE5BDD697335}" srcOrd="2" destOrd="0" parTransId="{9FAEF0E7-AD89-4042-B67E-C4D810DE68E0}" sibTransId="{AF72C417-8136-45B0-B0C6-25B57B443427}"/>
    <dgm:cxn modelId="{9465F4F9-712F-4869-A4C0-684C4E2D78A0}" type="presOf" srcId="{69E2BE66-C492-438E-A364-94926001B66C}" destId="{E5546D4A-8E5C-4C73-BCFA-E42F190ED4D7}" srcOrd="0" destOrd="0" presId="urn:microsoft.com/office/officeart/2018/5/layout/IconLeafLabelList"/>
    <dgm:cxn modelId="{135B2BD4-9D32-4593-813D-DED167EF9CCA}" type="presParOf" srcId="{9BDA8047-4D2C-4B13-B6D4-6507FF156CFE}" destId="{B722D753-2575-485F-941B-B8D00BC10C91}" srcOrd="0" destOrd="0" presId="urn:microsoft.com/office/officeart/2018/5/layout/IconLeafLabelList"/>
    <dgm:cxn modelId="{97CD8E43-D98A-4689-821B-F19B231B3C95}" type="presParOf" srcId="{B722D753-2575-485F-941B-B8D00BC10C91}" destId="{6FB5C61F-86FC-4D92-8A36-6EFA50DD9312}" srcOrd="0" destOrd="0" presId="urn:microsoft.com/office/officeart/2018/5/layout/IconLeafLabelList"/>
    <dgm:cxn modelId="{881F43A8-211F-47F2-9444-0A9AF59583F4}" type="presParOf" srcId="{B722D753-2575-485F-941B-B8D00BC10C91}" destId="{56BDDD56-1A59-4F65-8A38-460097EB3B92}" srcOrd="1" destOrd="0" presId="urn:microsoft.com/office/officeart/2018/5/layout/IconLeafLabelList"/>
    <dgm:cxn modelId="{6EE1EAE2-C12B-46A4-8117-DCE4C9765045}" type="presParOf" srcId="{B722D753-2575-485F-941B-B8D00BC10C91}" destId="{D1CF3A5E-7CCC-46BE-8CD5-F1FF372260F7}" srcOrd="2" destOrd="0" presId="urn:microsoft.com/office/officeart/2018/5/layout/IconLeafLabelList"/>
    <dgm:cxn modelId="{1CAFB3FD-2E0C-44A8-992E-66DF081B118B}" type="presParOf" srcId="{B722D753-2575-485F-941B-B8D00BC10C91}" destId="{E5546D4A-8E5C-4C73-BCFA-E42F190ED4D7}" srcOrd="3" destOrd="0" presId="urn:microsoft.com/office/officeart/2018/5/layout/IconLeafLabelList"/>
    <dgm:cxn modelId="{569496D4-74BC-4AA3-8F24-C6E8FBE7BCFE}" type="presParOf" srcId="{9BDA8047-4D2C-4B13-B6D4-6507FF156CFE}" destId="{B22B679D-A080-4571-AB6E-6EEFF5A5365F}" srcOrd="1" destOrd="0" presId="urn:microsoft.com/office/officeart/2018/5/layout/IconLeafLabelList"/>
    <dgm:cxn modelId="{CAA6AB23-94F9-41CD-8632-62B34ED522BB}" type="presParOf" srcId="{9BDA8047-4D2C-4B13-B6D4-6507FF156CFE}" destId="{D4BA7CA1-74C1-4E8F-BF6A-CA89790696E6}" srcOrd="2" destOrd="0" presId="urn:microsoft.com/office/officeart/2018/5/layout/IconLeafLabelList"/>
    <dgm:cxn modelId="{21EADE9E-527B-40E5-BD83-246104B7F759}" type="presParOf" srcId="{D4BA7CA1-74C1-4E8F-BF6A-CA89790696E6}" destId="{60FD7C8B-641A-4884-9F45-9A06339D8007}" srcOrd="0" destOrd="0" presId="urn:microsoft.com/office/officeart/2018/5/layout/IconLeafLabelList"/>
    <dgm:cxn modelId="{F7A2E516-081A-4C4E-A8BF-59A7C4556225}" type="presParOf" srcId="{D4BA7CA1-74C1-4E8F-BF6A-CA89790696E6}" destId="{4A23E993-0446-4A14-94E2-D044361989D7}" srcOrd="1" destOrd="0" presId="urn:microsoft.com/office/officeart/2018/5/layout/IconLeafLabelList"/>
    <dgm:cxn modelId="{E259EC7F-8EE1-494A-B26C-3CDB81BFFB6A}" type="presParOf" srcId="{D4BA7CA1-74C1-4E8F-BF6A-CA89790696E6}" destId="{64CA576E-771E-489E-90EB-34E0FAEDE260}" srcOrd="2" destOrd="0" presId="urn:microsoft.com/office/officeart/2018/5/layout/IconLeafLabelList"/>
    <dgm:cxn modelId="{2C30298E-DCAC-4505-94C5-FEDDC28FC7EA}" type="presParOf" srcId="{D4BA7CA1-74C1-4E8F-BF6A-CA89790696E6}" destId="{026C3F6F-9D4C-452D-B041-1E0FD3A16214}" srcOrd="3" destOrd="0" presId="urn:microsoft.com/office/officeart/2018/5/layout/IconLeafLabelList"/>
    <dgm:cxn modelId="{2AEA5828-8B8C-47C0-BEBE-976C54CB6698}" type="presParOf" srcId="{9BDA8047-4D2C-4B13-B6D4-6507FF156CFE}" destId="{84F4E248-15A9-401B-9D4F-48356F274A13}" srcOrd="3" destOrd="0" presId="urn:microsoft.com/office/officeart/2018/5/layout/IconLeafLabelList"/>
    <dgm:cxn modelId="{3820B652-74F6-44BF-804E-ABFE87BDA59E}" type="presParOf" srcId="{9BDA8047-4D2C-4B13-B6D4-6507FF156CFE}" destId="{2AC9DCA4-CA37-4E19-9F68-7D0D1268AA17}" srcOrd="4" destOrd="0" presId="urn:microsoft.com/office/officeart/2018/5/layout/IconLeafLabelList"/>
    <dgm:cxn modelId="{47922577-F780-4187-928B-8AECEDE58B92}" type="presParOf" srcId="{2AC9DCA4-CA37-4E19-9F68-7D0D1268AA17}" destId="{6FDBFEC3-088E-4F71-AF62-917944495724}" srcOrd="0" destOrd="0" presId="urn:microsoft.com/office/officeart/2018/5/layout/IconLeafLabelList"/>
    <dgm:cxn modelId="{14ADCD9C-1A96-45F7-8697-786E8C643ADF}" type="presParOf" srcId="{2AC9DCA4-CA37-4E19-9F68-7D0D1268AA17}" destId="{7323F63D-FD81-426A-882B-FE1935137305}" srcOrd="1" destOrd="0" presId="urn:microsoft.com/office/officeart/2018/5/layout/IconLeafLabelList"/>
    <dgm:cxn modelId="{B6800ADD-A288-4FD1-B5C8-F7FE011D7AFF}" type="presParOf" srcId="{2AC9DCA4-CA37-4E19-9F68-7D0D1268AA17}" destId="{25573273-5011-4196-80E0-2DACBEB9713D}" srcOrd="2" destOrd="0" presId="urn:microsoft.com/office/officeart/2018/5/layout/IconLeafLabelList"/>
    <dgm:cxn modelId="{540B20D6-8F35-43C1-902A-EA4210B16DDB}" type="presParOf" srcId="{2AC9DCA4-CA37-4E19-9F68-7D0D1268AA17}" destId="{40F5FC10-DC76-4A49-AA97-0C7519ACB125}" srcOrd="3" destOrd="0" presId="urn:microsoft.com/office/officeart/2018/5/layout/IconLeafLabelList"/>
    <dgm:cxn modelId="{E43388DF-E986-4316-8538-CAF6BB3507F7}" type="presParOf" srcId="{9BDA8047-4D2C-4B13-B6D4-6507FF156CFE}" destId="{7D4E8EDB-B300-43B4-A587-52119B582055}" srcOrd="5" destOrd="0" presId="urn:microsoft.com/office/officeart/2018/5/layout/IconLeafLabelList"/>
    <dgm:cxn modelId="{39C4DD9F-54A7-4167-81A0-F561D238C592}" type="presParOf" srcId="{9BDA8047-4D2C-4B13-B6D4-6507FF156CFE}" destId="{A81FEC44-19A1-4AC2-8CFC-D45C22FB601D}" srcOrd="6" destOrd="0" presId="urn:microsoft.com/office/officeart/2018/5/layout/IconLeafLabelList"/>
    <dgm:cxn modelId="{968AF9B6-7058-4417-B7E5-F2515592B57F}" type="presParOf" srcId="{A81FEC44-19A1-4AC2-8CFC-D45C22FB601D}" destId="{AC70BACC-915A-45B1-8862-6DC77DA34FAD}" srcOrd="0" destOrd="0" presId="urn:microsoft.com/office/officeart/2018/5/layout/IconLeafLabelList"/>
    <dgm:cxn modelId="{8A75DBF8-49AF-4B6D-9C7A-47D668638401}" type="presParOf" srcId="{A81FEC44-19A1-4AC2-8CFC-D45C22FB601D}" destId="{20E55C9A-522E-417B-85F7-675F890EF3F2}" srcOrd="1" destOrd="0" presId="urn:microsoft.com/office/officeart/2018/5/layout/IconLeafLabelList"/>
    <dgm:cxn modelId="{254C5A21-1923-484B-A914-FAB8B7213431}" type="presParOf" srcId="{A81FEC44-19A1-4AC2-8CFC-D45C22FB601D}" destId="{1BF326B3-0147-4151-AE8D-7BD72311D403}" srcOrd="2" destOrd="0" presId="urn:microsoft.com/office/officeart/2018/5/layout/IconLeafLabelList"/>
    <dgm:cxn modelId="{147E495B-8CB4-4008-B3A6-8BCEDDDAED16}" type="presParOf" srcId="{A81FEC44-19A1-4AC2-8CFC-D45C22FB601D}" destId="{77F7181F-38BB-4CA5-9319-5AD5B52862A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EFCA0F-6760-4A76-8E86-764A6C49525D}" type="doc">
      <dgm:prSet loTypeId="urn:microsoft.com/office/officeart/2005/8/layout/vProcess5" loCatId="process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5ECEFEB5-AD15-4B78-8671-F745FE04D09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Role-Based Access Control (RBAC): Limit access by assigning permissions based on user roles.</a:t>
          </a:r>
        </a:p>
      </dgm:t>
    </dgm:pt>
    <dgm:pt modelId="{6650124D-3F8D-4C12-819C-B8FB92512945}" type="parTrans" cxnId="{8EDFF7A2-48E3-4ED6-9772-F023870B8E0C}">
      <dgm:prSet/>
      <dgm:spPr/>
      <dgm:t>
        <a:bodyPr/>
        <a:lstStyle/>
        <a:p>
          <a:endParaRPr lang="en-US"/>
        </a:p>
      </dgm:t>
    </dgm:pt>
    <dgm:pt modelId="{9C7350F6-A956-438E-B1C7-2D44E2FC4368}" type="sibTrans" cxnId="{8EDFF7A2-48E3-4ED6-9772-F023870B8E0C}">
      <dgm:prSet/>
      <dgm:spPr/>
      <dgm:t>
        <a:bodyPr/>
        <a:lstStyle/>
        <a:p>
          <a:endParaRPr lang="en-US"/>
        </a:p>
      </dgm:t>
    </dgm:pt>
    <dgm:pt modelId="{B3896000-7AB0-46E4-9965-3373E5DFEB6D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Two-Factor Authentication (2FA): Requires two forms of identification to enhance login security.</a:t>
          </a:r>
        </a:p>
      </dgm:t>
    </dgm:pt>
    <dgm:pt modelId="{2371295E-17CB-4046-85C9-6491E2EA81A3}" type="parTrans" cxnId="{02F6DF7F-43EF-4957-B1CB-9823DF06F45B}">
      <dgm:prSet/>
      <dgm:spPr/>
      <dgm:t>
        <a:bodyPr/>
        <a:lstStyle/>
        <a:p>
          <a:endParaRPr lang="en-US"/>
        </a:p>
      </dgm:t>
    </dgm:pt>
    <dgm:pt modelId="{BEF91C9D-FA36-48C9-B43C-9AE837915A1D}" type="sibTrans" cxnId="{02F6DF7F-43EF-4957-B1CB-9823DF06F45B}">
      <dgm:prSet/>
      <dgm:spPr/>
      <dgm:t>
        <a:bodyPr/>
        <a:lstStyle/>
        <a:p>
          <a:endParaRPr lang="en-US"/>
        </a:p>
      </dgm:t>
    </dgm:pt>
    <dgm:pt modelId="{D6CCBE15-905F-4B34-A3B4-ECD6B827C08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Least Privilege Principle: The minimum level of accesses granted to users necessary to perform their tasks.</a:t>
          </a:r>
        </a:p>
      </dgm:t>
    </dgm:pt>
    <dgm:pt modelId="{E7DF833B-1F5F-47DA-8CAB-00DE57DB7DAA}" type="parTrans" cxnId="{D147E394-BA66-4733-A104-490949CDFC11}">
      <dgm:prSet/>
      <dgm:spPr/>
      <dgm:t>
        <a:bodyPr/>
        <a:lstStyle/>
        <a:p>
          <a:endParaRPr lang="en-US"/>
        </a:p>
      </dgm:t>
    </dgm:pt>
    <dgm:pt modelId="{ACA51A53-2F7A-417F-BB41-7B071012DF92}" type="sibTrans" cxnId="{D147E394-BA66-4733-A104-490949CDFC11}">
      <dgm:prSet/>
      <dgm:spPr/>
      <dgm:t>
        <a:bodyPr/>
        <a:lstStyle/>
        <a:p>
          <a:endParaRPr lang="en-US"/>
        </a:p>
      </dgm:t>
    </dgm:pt>
    <dgm:pt modelId="{87064425-EDC0-4B69-AF4F-F562D67CCAD1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Regular Access Reviews: Review and update user permissions periodically.</a:t>
          </a:r>
        </a:p>
      </dgm:t>
    </dgm:pt>
    <dgm:pt modelId="{7E136FF4-8BC4-45D1-85FD-074812D3023C}" type="parTrans" cxnId="{EED43459-5044-4C5A-A335-9F9299650BD1}">
      <dgm:prSet/>
      <dgm:spPr/>
      <dgm:t>
        <a:bodyPr/>
        <a:lstStyle/>
        <a:p>
          <a:endParaRPr lang="en-US"/>
        </a:p>
      </dgm:t>
    </dgm:pt>
    <dgm:pt modelId="{22706FF4-59FC-4CE2-A218-3B7FAA8354DE}" type="sibTrans" cxnId="{EED43459-5044-4C5A-A335-9F9299650BD1}">
      <dgm:prSet/>
      <dgm:spPr/>
      <dgm:t>
        <a:bodyPr/>
        <a:lstStyle/>
        <a:p>
          <a:endParaRPr lang="en-US"/>
        </a:p>
      </dgm:t>
    </dgm:pt>
    <dgm:pt modelId="{D555DB1D-F967-44DD-8ED1-77872D80528C}" type="pres">
      <dgm:prSet presAssocID="{10EFCA0F-6760-4A76-8E86-764A6C49525D}" presName="outerComposite" presStyleCnt="0">
        <dgm:presLayoutVars>
          <dgm:chMax val="5"/>
          <dgm:dir/>
          <dgm:resizeHandles val="exact"/>
        </dgm:presLayoutVars>
      </dgm:prSet>
      <dgm:spPr/>
    </dgm:pt>
    <dgm:pt modelId="{4798B146-226B-4F92-A974-F0D8927657C1}" type="pres">
      <dgm:prSet presAssocID="{10EFCA0F-6760-4A76-8E86-764A6C49525D}" presName="dummyMaxCanvas" presStyleCnt="0">
        <dgm:presLayoutVars/>
      </dgm:prSet>
      <dgm:spPr/>
    </dgm:pt>
    <dgm:pt modelId="{3CC4C1DE-B728-4307-ADCE-5B547DC7F701}" type="pres">
      <dgm:prSet presAssocID="{10EFCA0F-6760-4A76-8E86-764A6C49525D}" presName="FourNodes_1" presStyleLbl="node1" presStyleIdx="0" presStyleCnt="4">
        <dgm:presLayoutVars>
          <dgm:bulletEnabled val="1"/>
        </dgm:presLayoutVars>
      </dgm:prSet>
      <dgm:spPr/>
    </dgm:pt>
    <dgm:pt modelId="{F04F8F42-50DE-4E16-9049-FEEEBF8C9FF7}" type="pres">
      <dgm:prSet presAssocID="{10EFCA0F-6760-4A76-8E86-764A6C49525D}" presName="FourNodes_2" presStyleLbl="node1" presStyleIdx="1" presStyleCnt="4">
        <dgm:presLayoutVars>
          <dgm:bulletEnabled val="1"/>
        </dgm:presLayoutVars>
      </dgm:prSet>
      <dgm:spPr/>
    </dgm:pt>
    <dgm:pt modelId="{B7C91150-EFA4-4DAF-8136-AB80637247FD}" type="pres">
      <dgm:prSet presAssocID="{10EFCA0F-6760-4A76-8E86-764A6C49525D}" presName="FourNodes_3" presStyleLbl="node1" presStyleIdx="2" presStyleCnt="4">
        <dgm:presLayoutVars>
          <dgm:bulletEnabled val="1"/>
        </dgm:presLayoutVars>
      </dgm:prSet>
      <dgm:spPr/>
    </dgm:pt>
    <dgm:pt modelId="{099702CB-F217-455F-BAA6-F7755E865D77}" type="pres">
      <dgm:prSet presAssocID="{10EFCA0F-6760-4A76-8E86-764A6C49525D}" presName="FourNodes_4" presStyleLbl="node1" presStyleIdx="3" presStyleCnt="4">
        <dgm:presLayoutVars>
          <dgm:bulletEnabled val="1"/>
        </dgm:presLayoutVars>
      </dgm:prSet>
      <dgm:spPr/>
    </dgm:pt>
    <dgm:pt modelId="{28D4C5B0-6BD6-4C03-956D-95E35912F8F5}" type="pres">
      <dgm:prSet presAssocID="{10EFCA0F-6760-4A76-8E86-764A6C49525D}" presName="FourConn_1-2" presStyleLbl="fgAccFollowNode1" presStyleIdx="0" presStyleCnt="3">
        <dgm:presLayoutVars>
          <dgm:bulletEnabled val="1"/>
        </dgm:presLayoutVars>
      </dgm:prSet>
      <dgm:spPr/>
    </dgm:pt>
    <dgm:pt modelId="{9A5989BA-F79E-4BD5-A3B5-68441F0BA05F}" type="pres">
      <dgm:prSet presAssocID="{10EFCA0F-6760-4A76-8E86-764A6C49525D}" presName="FourConn_2-3" presStyleLbl="fgAccFollowNode1" presStyleIdx="1" presStyleCnt="3">
        <dgm:presLayoutVars>
          <dgm:bulletEnabled val="1"/>
        </dgm:presLayoutVars>
      </dgm:prSet>
      <dgm:spPr/>
    </dgm:pt>
    <dgm:pt modelId="{A8F61EC1-DAF6-4848-8813-32A80119492D}" type="pres">
      <dgm:prSet presAssocID="{10EFCA0F-6760-4A76-8E86-764A6C49525D}" presName="FourConn_3-4" presStyleLbl="fgAccFollowNode1" presStyleIdx="2" presStyleCnt="3">
        <dgm:presLayoutVars>
          <dgm:bulletEnabled val="1"/>
        </dgm:presLayoutVars>
      </dgm:prSet>
      <dgm:spPr/>
    </dgm:pt>
    <dgm:pt modelId="{FE2311DB-C10F-42A6-9BA6-07194315267C}" type="pres">
      <dgm:prSet presAssocID="{10EFCA0F-6760-4A76-8E86-764A6C49525D}" presName="FourNodes_1_text" presStyleLbl="node1" presStyleIdx="3" presStyleCnt="4">
        <dgm:presLayoutVars>
          <dgm:bulletEnabled val="1"/>
        </dgm:presLayoutVars>
      </dgm:prSet>
      <dgm:spPr/>
    </dgm:pt>
    <dgm:pt modelId="{90229AFC-8908-41E5-AFD8-E25BC0128376}" type="pres">
      <dgm:prSet presAssocID="{10EFCA0F-6760-4A76-8E86-764A6C49525D}" presName="FourNodes_2_text" presStyleLbl="node1" presStyleIdx="3" presStyleCnt="4">
        <dgm:presLayoutVars>
          <dgm:bulletEnabled val="1"/>
        </dgm:presLayoutVars>
      </dgm:prSet>
      <dgm:spPr/>
    </dgm:pt>
    <dgm:pt modelId="{B9E2620C-3485-49EE-A40F-AC3E67CEBA6C}" type="pres">
      <dgm:prSet presAssocID="{10EFCA0F-6760-4A76-8E86-764A6C49525D}" presName="FourNodes_3_text" presStyleLbl="node1" presStyleIdx="3" presStyleCnt="4">
        <dgm:presLayoutVars>
          <dgm:bulletEnabled val="1"/>
        </dgm:presLayoutVars>
      </dgm:prSet>
      <dgm:spPr/>
    </dgm:pt>
    <dgm:pt modelId="{14C5C0F5-9156-4443-BD74-04933E92AB57}" type="pres">
      <dgm:prSet presAssocID="{10EFCA0F-6760-4A76-8E86-764A6C49525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B170706-2AEC-40E3-9416-F7D71810B5F9}" type="presOf" srcId="{10EFCA0F-6760-4A76-8E86-764A6C49525D}" destId="{D555DB1D-F967-44DD-8ED1-77872D80528C}" srcOrd="0" destOrd="0" presId="urn:microsoft.com/office/officeart/2005/8/layout/vProcess5"/>
    <dgm:cxn modelId="{243DF625-1A44-4457-82D5-A071DCA5B59D}" type="presOf" srcId="{5ECEFEB5-AD15-4B78-8671-F745FE04D09E}" destId="{FE2311DB-C10F-42A6-9BA6-07194315267C}" srcOrd="1" destOrd="0" presId="urn:microsoft.com/office/officeart/2005/8/layout/vProcess5"/>
    <dgm:cxn modelId="{1E92752F-642A-4D5B-9E07-CDF04BE2C299}" type="presOf" srcId="{87064425-EDC0-4B69-AF4F-F562D67CCAD1}" destId="{099702CB-F217-455F-BAA6-F7755E865D77}" srcOrd="0" destOrd="0" presId="urn:microsoft.com/office/officeart/2005/8/layout/vProcess5"/>
    <dgm:cxn modelId="{CA94BC47-0F33-4B49-B93E-F575E2C004D1}" type="presOf" srcId="{BEF91C9D-FA36-48C9-B43C-9AE837915A1D}" destId="{9A5989BA-F79E-4BD5-A3B5-68441F0BA05F}" srcOrd="0" destOrd="0" presId="urn:microsoft.com/office/officeart/2005/8/layout/vProcess5"/>
    <dgm:cxn modelId="{BAAE3B4B-1FE5-4DA5-8E6D-0436FDFA33DE}" type="presOf" srcId="{5ECEFEB5-AD15-4B78-8671-F745FE04D09E}" destId="{3CC4C1DE-B728-4307-ADCE-5B547DC7F701}" srcOrd="0" destOrd="0" presId="urn:microsoft.com/office/officeart/2005/8/layout/vProcess5"/>
    <dgm:cxn modelId="{7E932155-B9CB-47A4-9C4B-32158BF9BC61}" type="presOf" srcId="{D6CCBE15-905F-4B34-A3B4-ECD6B827C088}" destId="{B7C91150-EFA4-4DAF-8136-AB80637247FD}" srcOrd="0" destOrd="0" presId="urn:microsoft.com/office/officeart/2005/8/layout/vProcess5"/>
    <dgm:cxn modelId="{07023F57-BA3C-46F7-A046-3685F9BCB5BF}" type="presOf" srcId="{ACA51A53-2F7A-417F-BB41-7B071012DF92}" destId="{A8F61EC1-DAF6-4848-8813-32A80119492D}" srcOrd="0" destOrd="0" presId="urn:microsoft.com/office/officeart/2005/8/layout/vProcess5"/>
    <dgm:cxn modelId="{EED43459-5044-4C5A-A335-9F9299650BD1}" srcId="{10EFCA0F-6760-4A76-8E86-764A6C49525D}" destId="{87064425-EDC0-4B69-AF4F-F562D67CCAD1}" srcOrd="3" destOrd="0" parTransId="{7E136FF4-8BC4-45D1-85FD-074812D3023C}" sibTransId="{22706FF4-59FC-4CE2-A218-3B7FAA8354DE}"/>
    <dgm:cxn modelId="{02F6DF7F-43EF-4957-B1CB-9823DF06F45B}" srcId="{10EFCA0F-6760-4A76-8E86-764A6C49525D}" destId="{B3896000-7AB0-46E4-9965-3373E5DFEB6D}" srcOrd="1" destOrd="0" parTransId="{2371295E-17CB-4046-85C9-6491E2EA81A3}" sibTransId="{BEF91C9D-FA36-48C9-B43C-9AE837915A1D}"/>
    <dgm:cxn modelId="{9EF20C91-5701-4DD5-BBE0-56EF0CA4EF01}" type="presOf" srcId="{D6CCBE15-905F-4B34-A3B4-ECD6B827C088}" destId="{B9E2620C-3485-49EE-A40F-AC3E67CEBA6C}" srcOrd="1" destOrd="0" presId="urn:microsoft.com/office/officeart/2005/8/layout/vProcess5"/>
    <dgm:cxn modelId="{F0939891-FCA8-40AE-BCE8-66F18F12AFFA}" type="presOf" srcId="{87064425-EDC0-4B69-AF4F-F562D67CCAD1}" destId="{14C5C0F5-9156-4443-BD74-04933E92AB57}" srcOrd="1" destOrd="0" presId="urn:microsoft.com/office/officeart/2005/8/layout/vProcess5"/>
    <dgm:cxn modelId="{D147E394-BA66-4733-A104-490949CDFC11}" srcId="{10EFCA0F-6760-4A76-8E86-764A6C49525D}" destId="{D6CCBE15-905F-4B34-A3B4-ECD6B827C088}" srcOrd="2" destOrd="0" parTransId="{E7DF833B-1F5F-47DA-8CAB-00DE57DB7DAA}" sibTransId="{ACA51A53-2F7A-417F-BB41-7B071012DF92}"/>
    <dgm:cxn modelId="{A8A8FF97-E66D-42BB-81C5-DBD5F0B135E9}" type="presOf" srcId="{9C7350F6-A956-438E-B1C7-2D44E2FC4368}" destId="{28D4C5B0-6BD6-4C03-956D-95E35912F8F5}" srcOrd="0" destOrd="0" presId="urn:microsoft.com/office/officeart/2005/8/layout/vProcess5"/>
    <dgm:cxn modelId="{8EDFF7A2-48E3-4ED6-9772-F023870B8E0C}" srcId="{10EFCA0F-6760-4A76-8E86-764A6C49525D}" destId="{5ECEFEB5-AD15-4B78-8671-F745FE04D09E}" srcOrd="0" destOrd="0" parTransId="{6650124D-3F8D-4C12-819C-B8FB92512945}" sibTransId="{9C7350F6-A956-438E-B1C7-2D44E2FC4368}"/>
    <dgm:cxn modelId="{A3CD61A6-DEA8-4C23-BF23-B415102DC444}" type="presOf" srcId="{B3896000-7AB0-46E4-9965-3373E5DFEB6D}" destId="{90229AFC-8908-41E5-AFD8-E25BC0128376}" srcOrd="1" destOrd="0" presId="urn:microsoft.com/office/officeart/2005/8/layout/vProcess5"/>
    <dgm:cxn modelId="{24E378D7-D765-4C25-9410-3DC73CC635D0}" type="presOf" srcId="{B3896000-7AB0-46E4-9965-3373E5DFEB6D}" destId="{F04F8F42-50DE-4E16-9049-FEEEBF8C9FF7}" srcOrd="0" destOrd="0" presId="urn:microsoft.com/office/officeart/2005/8/layout/vProcess5"/>
    <dgm:cxn modelId="{AE18A65B-78E7-4AEC-A22C-8F1E627AB666}" type="presParOf" srcId="{D555DB1D-F967-44DD-8ED1-77872D80528C}" destId="{4798B146-226B-4F92-A974-F0D8927657C1}" srcOrd="0" destOrd="0" presId="urn:microsoft.com/office/officeart/2005/8/layout/vProcess5"/>
    <dgm:cxn modelId="{50FDD287-DC9D-43D0-ACDB-2A0101FA0DFE}" type="presParOf" srcId="{D555DB1D-F967-44DD-8ED1-77872D80528C}" destId="{3CC4C1DE-B728-4307-ADCE-5B547DC7F701}" srcOrd="1" destOrd="0" presId="urn:microsoft.com/office/officeart/2005/8/layout/vProcess5"/>
    <dgm:cxn modelId="{E37C2EF8-876B-4EAB-8771-AEC9CF7A0FAF}" type="presParOf" srcId="{D555DB1D-F967-44DD-8ED1-77872D80528C}" destId="{F04F8F42-50DE-4E16-9049-FEEEBF8C9FF7}" srcOrd="2" destOrd="0" presId="urn:microsoft.com/office/officeart/2005/8/layout/vProcess5"/>
    <dgm:cxn modelId="{12B0100A-0DB1-4C07-907F-5D080CA0A73F}" type="presParOf" srcId="{D555DB1D-F967-44DD-8ED1-77872D80528C}" destId="{B7C91150-EFA4-4DAF-8136-AB80637247FD}" srcOrd="3" destOrd="0" presId="urn:microsoft.com/office/officeart/2005/8/layout/vProcess5"/>
    <dgm:cxn modelId="{BF16562B-670C-40FA-80B9-E40BE70C5913}" type="presParOf" srcId="{D555DB1D-F967-44DD-8ED1-77872D80528C}" destId="{099702CB-F217-455F-BAA6-F7755E865D77}" srcOrd="4" destOrd="0" presId="urn:microsoft.com/office/officeart/2005/8/layout/vProcess5"/>
    <dgm:cxn modelId="{9B01F8AD-9E8B-47D8-9288-F1D0496BF489}" type="presParOf" srcId="{D555DB1D-F967-44DD-8ED1-77872D80528C}" destId="{28D4C5B0-6BD6-4C03-956D-95E35912F8F5}" srcOrd="5" destOrd="0" presId="urn:microsoft.com/office/officeart/2005/8/layout/vProcess5"/>
    <dgm:cxn modelId="{1E2F6B97-1A4B-4AA2-965B-525CC6E2D89C}" type="presParOf" srcId="{D555DB1D-F967-44DD-8ED1-77872D80528C}" destId="{9A5989BA-F79E-4BD5-A3B5-68441F0BA05F}" srcOrd="6" destOrd="0" presId="urn:microsoft.com/office/officeart/2005/8/layout/vProcess5"/>
    <dgm:cxn modelId="{B4D7C524-624C-4DAF-BCF6-44EDA024E452}" type="presParOf" srcId="{D555DB1D-F967-44DD-8ED1-77872D80528C}" destId="{A8F61EC1-DAF6-4848-8813-32A80119492D}" srcOrd="7" destOrd="0" presId="urn:microsoft.com/office/officeart/2005/8/layout/vProcess5"/>
    <dgm:cxn modelId="{1787DC0D-FCCA-4A05-91A5-4ED2A8D4BD58}" type="presParOf" srcId="{D555DB1D-F967-44DD-8ED1-77872D80528C}" destId="{FE2311DB-C10F-42A6-9BA6-07194315267C}" srcOrd="8" destOrd="0" presId="urn:microsoft.com/office/officeart/2005/8/layout/vProcess5"/>
    <dgm:cxn modelId="{6D77E6D2-6414-4B32-B951-435CFA098A42}" type="presParOf" srcId="{D555DB1D-F967-44DD-8ED1-77872D80528C}" destId="{90229AFC-8908-41E5-AFD8-E25BC0128376}" srcOrd="9" destOrd="0" presId="urn:microsoft.com/office/officeart/2005/8/layout/vProcess5"/>
    <dgm:cxn modelId="{AD621B56-E564-4F09-8467-4CF44A4A27A1}" type="presParOf" srcId="{D555DB1D-F967-44DD-8ED1-77872D80528C}" destId="{B9E2620C-3485-49EE-A40F-AC3E67CEBA6C}" srcOrd="10" destOrd="0" presId="urn:microsoft.com/office/officeart/2005/8/layout/vProcess5"/>
    <dgm:cxn modelId="{D97664BF-9779-4E76-B69D-31F0C4B2787C}" type="presParOf" srcId="{D555DB1D-F967-44DD-8ED1-77872D80528C}" destId="{14C5C0F5-9156-4443-BD74-04933E92AB5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5134DC-2E50-4AEB-B8F5-BB922AE8783F}" type="doc">
      <dgm:prSet loTypeId="urn:microsoft.com/office/officeart/2018/2/layout/IconLabelList" loCatId="icon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63C951D-9DDD-4C34-966A-8C0A57FBB0B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Commit Signing: </a:t>
          </a:r>
        </a:p>
        <a:p>
          <a:pPr>
            <a:lnSpc>
              <a:spcPct val="100000"/>
            </a:lnSpc>
          </a:pPr>
          <a:r>
            <a:rPr lang="en-US" sz="2000" b="0" dirty="0"/>
            <a:t>Require developers to sign commits using GPG keys to verify authenticity.</a:t>
          </a:r>
        </a:p>
      </dgm:t>
    </dgm:pt>
    <dgm:pt modelId="{DA5F9BF1-4657-49F4-885B-A415F0915292}" type="parTrans" cxnId="{FB967B6B-14D9-4C1C-AE20-AD55EC8FE305}">
      <dgm:prSet/>
      <dgm:spPr/>
      <dgm:t>
        <a:bodyPr/>
        <a:lstStyle/>
        <a:p>
          <a:endParaRPr lang="en-US"/>
        </a:p>
      </dgm:t>
    </dgm:pt>
    <dgm:pt modelId="{F7554B15-A238-468C-914E-92E505BF530F}" type="sibTrans" cxnId="{FB967B6B-14D9-4C1C-AE20-AD55EC8FE305}">
      <dgm:prSet/>
      <dgm:spPr/>
      <dgm:t>
        <a:bodyPr/>
        <a:lstStyle/>
        <a:p>
          <a:endParaRPr lang="en-US"/>
        </a:p>
      </dgm:t>
    </dgm:pt>
    <dgm:pt modelId="{F5177611-94F3-463C-AF95-25E06EDEB4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Branch Protection Rules: </a:t>
          </a:r>
        </a:p>
        <a:p>
          <a:pPr>
            <a:lnSpc>
              <a:spcPct val="100000"/>
            </a:lnSpc>
          </a:pPr>
          <a:r>
            <a:rPr lang="en-US" sz="2000" b="0" dirty="0"/>
            <a:t>Enforce policies like mandatory code reviews and status checks before merging.</a:t>
          </a:r>
        </a:p>
      </dgm:t>
    </dgm:pt>
    <dgm:pt modelId="{0589C0D3-424A-4B43-8124-49950E6E36CA}" type="parTrans" cxnId="{7B00DD30-90F4-448B-B1F5-31B44FB79EE1}">
      <dgm:prSet/>
      <dgm:spPr/>
      <dgm:t>
        <a:bodyPr/>
        <a:lstStyle/>
        <a:p>
          <a:endParaRPr lang="en-US"/>
        </a:p>
      </dgm:t>
    </dgm:pt>
    <dgm:pt modelId="{3268127B-CCA3-4944-9C4C-3A2475C478DE}" type="sibTrans" cxnId="{7B00DD30-90F4-448B-B1F5-31B44FB79EE1}">
      <dgm:prSet/>
      <dgm:spPr/>
      <dgm:t>
        <a:bodyPr/>
        <a:lstStyle/>
        <a:p>
          <a:endParaRPr lang="en-US"/>
        </a:p>
      </dgm:t>
    </dgm:pt>
    <dgm:pt modelId="{8F6034A8-1CB6-4622-8673-7B858A2A1A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/>
            <a:t>Audit Logs: </a:t>
          </a:r>
        </a:p>
        <a:p>
          <a:pPr>
            <a:lnSpc>
              <a:spcPct val="100000"/>
            </a:lnSpc>
          </a:pPr>
          <a:r>
            <a:rPr lang="en-US" sz="2000" b="0" dirty="0"/>
            <a:t>Enable logging to track changes and detect unauthorized activities.</a:t>
          </a:r>
        </a:p>
      </dgm:t>
    </dgm:pt>
    <dgm:pt modelId="{27EB6C01-DAFE-4927-AD49-1B4E0BA3F31B}" type="parTrans" cxnId="{3AC967CE-0090-4AFF-9BA1-97AA99198B39}">
      <dgm:prSet/>
      <dgm:spPr/>
      <dgm:t>
        <a:bodyPr/>
        <a:lstStyle/>
        <a:p>
          <a:endParaRPr lang="en-US"/>
        </a:p>
      </dgm:t>
    </dgm:pt>
    <dgm:pt modelId="{D54BDBAC-2A78-4593-890F-B0335ED478D9}" type="sibTrans" cxnId="{3AC967CE-0090-4AFF-9BA1-97AA99198B39}">
      <dgm:prSet/>
      <dgm:spPr/>
      <dgm:t>
        <a:bodyPr/>
        <a:lstStyle/>
        <a:p>
          <a:endParaRPr lang="en-US"/>
        </a:p>
      </dgm:t>
    </dgm:pt>
    <dgm:pt modelId="{B1532432-77C1-4043-8BE3-3CBA24F763F5}" type="pres">
      <dgm:prSet presAssocID="{065134DC-2E50-4AEB-B8F5-BB922AE8783F}" presName="root" presStyleCnt="0">
        <dgm:presLayoutVars>
          <dgm:dir/>
          <dgm:resizeHandles val="exact"/>
        </dgm:presLayoutVars>
      </dgm:prSet>
      <dgm:spPr/>
    </dgm:pt>
    <dgm:pt modelId="{FCBE9AB7-190F-48AA-A285-C2E999EF63F4}" type="pres">
      <dgm:prSet presAssocID="{263C951D-9DDD-4C34-966A-8C0A57FBB0BD}" presName="compNode" presStyleCnt="0"/>
      <dgm:spPr/>
    </dgm:pt>
    <dgm:pt modelId="{7A9F5B0D-EC16-4551-A768-D0CD98AF0B35}" type="pres">
      <dgm:prSet presAssocID="{263C951D-9DDD-4C34-966A-8C0A57FBB0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A3CFF2A-96C8-42F3-ADBA-DD3D53BEA435}" type="pres">
      <dgm:prSet presAssocID="{263C951D-9DDD-4C34-966A-8C0A57FBB0BD}" presName="spaceRect" presStyleCnt="0"/>
      <dgm:spPr/>
    </dgm:pt>
    <dgm:pt modelId="{E32C4FE9-FA77-4A18-854D-514DAAEB8668}" type="pres">
      <dgm:prSet presAssocID="{263C951D-9DDD-4C34-966A-8C0A57FBB0BD}" presName="textRect" presStyleLbl="revTx" presStyleIdx="0" presStyleCnt="3">
        <dgm:presLayoutVars>
          <dgm:chMax val="1"/>
          <dgm:chPref val="1"/>
        </dgm:presLayoutVars>
      </dgm:prSet>
      <dgm:spPr/>
    </dgm:pt>
    <dgm:pt modelId="{39B7C741-68A2-4D80-B091-023677B027EC}" type="pres">
      <dgm:prSet presAssocID="{F7554B15-A238-468C-914E-92E505BF530F}" presName="sibTrans" presStyleCnt="0"/>
      <dgm:spPr/>
    </dgm:pt>
    <dgm:pt modelId="{F7EDB461-1DAA-4037-BF36-9E1A43F3ED8F}" type="pres">
      <dgm:prSet presAssocID="{F5177611-94F3-463C-AF95-25E06EDEB497}" presName="compNode" presStyleCnt="0"/>
      <dgm:spPr/>
    </dgm:pt>
    <dgm:pt modelId="{FE726F3D-463C-4505-9E6E-4567624E2DED}" type="pres">
      <dgm:prSet presAssocID="{F5177611-94F3-463C-AF95-25E06EDEB4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1F818D5-5A02-4ECB-8494-0705992AA67A}" type="pres">
      <dgm:prSet presAssocID="{F5177611-94F3-463C-AF95-25E06EDEB497}" presName="spaceRect" presStyleCnt="0"/>
      <dgm:spPr/>
    </dgm:pt>
    <dgm:pt modelId="{BDB13841-6669-4574-9519-4089A03172A5}" type="pres">
      <dgm:prSet presAssocID="{F5177611-94F3-463C-AF95-25E06EDEB497}" presName="textRect" presStyleLbl="revTx" presStyleIdx="1" presStyleCnt="3">
        <dgm:presLayoutVars>
          <dgm:chMax val="1"/>
          <dgm:chPref val="1"/>
        </dgm:presLayoutVars>
      </dgm:prSet>
      <dgm:spPr/>
    </dgm:pt>
    <dgm:pt modelId="{127A5CBE-7460-4F16-B90D-4BC30FB812E5}" type="pres">
      <dgm:prSet presAssocID="{3268127B-CCA3-4944-9C4C-3A2475C478DE}" presName="sibTrans" presStyleCnt="0"/>
      <dgm:spPr/>
    </dgm:pt>
    <dgm:pt modelId="{62120DAE-9BE4-4FC8-AF1A-C3A0462951A9}" type="pres">
      <dgm:prSet presAssocID="{8F6034A8-1CB6-4622-8673-7B858A2A1A21}" presName="compNode" presStyleCnt="0"/>
      <dgm:spPr/>
    </dgm:pt>
    <dgm:pt modelId="{BC5A6CAD-65EE-4209-9258-E02138C5904C}" type="pres">
      <dgm:prSet presAssocID="{8F6034A8-1CB6-4622-8673-7B858A2A1A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E5141B56-9741-409D-AF2C-F4023B9869CB}" type="pres">
      <dgm:prSet presAssocID="{8F6034A8-1CB6-4622-8673-7B858A2A1A21}" presName="spaceRect" presStyleCnt="0"/>
      <dgm:spPr/>
    </dgm:pt>
    <dgm:pt modelId="{6DA19DA9-1D53-4556-A510-ECAF6EA00395}" type="pres">
      <dgm:prSet presAssocID="{8F6034A8-1CB6-4622-8673-7B858A2A1A2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D60C07-C704-413B-AAA2-84F95FBBE2CC}" type="presOf" srcId="{263C951D-9DDD-4C34-966A-8C0A57FBB0BD}" destId="{E32C4FE9-FA77-4A18-854D-514DAAEB8668}" srcOrd="0" destOrd="0" presId="urn:microsoft.com/office/officeart/2018/2/layout/IconLabelList"/>
    <dgm:cxn modelId="{7B00DD30-90F4-448B-B1F5-31B44FB79EE1}" srcId="{065134DC-2E50-4AEB-B8F5-BB922AE8783F}" destId="{F5177611-94F3-463C-AF95-25E06EDEB497}" srcOrd="1" destOrd="0" parTransId="{0589C0D3-424A-4B43-8124-49950E6E36CA}" sibTransId="{3268127B-CCA3-4944-9C4C-3A2475C478DE}"/>
    <dgm:cxn modelId="{FB967B6B-14D9-4C1C-AE20-AD55EC8FE305}" srcId="{065134DC-2E50-4AEB-B8F5-BB922AE8783F}" destId="{263C951D-9DDD-4C34-966A-8C0A57FBB0BD}" srcOrd="0" destOrd="0" parTransId="{DA5F9BF1-4657-49F4-885B-A415F0915292}" sibTransId="{F7554B15-A238-468C-914E-92E505BF530F}"/>
    <dgm:cxn modelId="{EEE1FBA8-85D2-4703-8674-A02A5D56A27D}" type="presOf" srcId="{065134DC-2E50-4AEB-B8F5-BB922AE8783F}" destId="{B1532432-77C1-4043-8BE3-3CBA24F763F5}" srcOrd="0" destOrd="0" presId="urn:microsoft.com/office/officeart/2018/2/layout/IconLabelList"/>
    <dgm:cxn modelId="{3AC967CE-0090-4AFF-9BA1-97AA99198B39}" srcId="{065134DC-2E50-4AEB-B8F5-BB922AE8783F}" destId="{8F6034A8-1CB6-4622-8673-7B858A2A1A21}" srcOrd="2" destOrd="0" parTransId="{27EB6C01-DAFE-4927-AD49-1B4E0BA3F31B}" sibTransId="{D54BDBAC-2A78-4593-890F-B0335ED478D9}"/>
    <dgm:cxn modelId="{4DE97BD4-A6AC-4881-ADE7-CC3F18E10AEE}" type="presOf" srcId="{8F6034A8-1CB6-4622-8673-7B858A2A1A21}" destId="{6DA19DA9-1D53-4556-A510-ECAF6EA00395}" srcOrd="0" destOrd="0" presId="urn:microsoft.com/office/officeart/2018/2/layout/IconLabelList"/>
    <dgm:cxn modelId="{3789EDEC-7374-4D89-9372-FC9C4CD84329}" type="presOf" srcId="{F5177611-94F3-463C-AF95-25E06EDEB497}" destId="{BDB13841-6669-4574-9519-4089A03172A5}" srcOrd="0" destOrd="0" presId="urn:microsoft.com/office/officeart/2018/2/layout/IconLabelList"/>
    <dgm:cxn modelId="{ADEB2380-10C6-42AE-AFB2-A155D7285621}" type="presParOf" srcId="{B1532432-77C1-4043-8BE3-3CBA24F763F5}" destId="{FCBE9AB7-190F-48AA-A285-C2E999EF63F4}" srcOrd="0" destOrd="0" presId="urn:microsoft.com/office/officeart/2018/2/layout/IconLabelList"/>
    <dgm:cxn modelId="{8B2895E4-9EA4-4252-AD84-95F3BF7343E6}" type="presParOf" srcId="{FCBE9AB7-190F-48AA-A285-C2E999EF63F4}" destId="{7A9F5B0D-EC16-4551-A768-D0CD98AF0B35}" srcOrd="0" destOrd="0" presId="urn:microsoft.com/office/officeart/2018/2/layout/IconLabelList"/>
    <dgm:cxn modelId="{8F937440-5785-4932-A2DF-BA4C482518ED}" type="presParOf" srcId="{FCBE9AB7-190F-48AA-A285-C2E999EF63F4}" destId="{8A3CFF2A-96C8-42F3-ADBA-DD3D53BEA435}" srcOrd="1" destOrd="0" presId="urn:microsoft.com/office/officeart/2018/2/layout/IconLabelList"/>
    <dgm:cxn modelId="{BA323FB8-41BA-4DE9-A36E-012C3FF5AE7F}" type="presParOf" srcId="{FCBE9AB7-190F-48AA-A285-C2E999EF63F4}" destId="{E32C4FE9-FA77-4A18-854D-514DAAEB8668}" srcOrd="2" destOrd="0" presId="urn:microsoft.com/office/officeart/2018/2/layout/IconLabelList"/>
    <dgm:cxn modelId="{580E9A2B-3890-4A76-BE5C-57129EF7CE53}" type="presParOf" srcId="{B1532432-77C1-4043-8BE3-3CBA24F763F5}" destId="{39B7C741-68A2-4D80-B091-023677B027EC}" srcOrd="1" destOrd="0" presId="urn:microsoft.com/office/officeart/2018/2/layout/IconLabelList"/>
    <dgm:cxn modelId="{EC23DB28-EC54-4C42-AA50-DC2D37EE7D84}" type="presParOf" srcId="{B1532432-77C1-4043-8BE3-3CBA24F763F5}" destId="{F7EDB461-1DAA-4037-BF36-9E1A43F3ED8F}" srcOrd="2" destOrd="0" presId="urn:microsoft.com/office/officeart/2018/2/layout/IconLabelList"/>
    <dgm:cxn modelId="{B948D71E-5C78-44DB-AD03-28E396B537E3}" type="presParOf" srcId="{F7EDB461-1DAA-4037-BF36-9E1A43F3ED8F}" destId="{FE726F3D-463C-4505-9E6E-4567624E2DED}" srcOrd="0" destOrd="0" presId="urn:microsoft.com/office/officeart/2018/2/layout/IconLabelList"/>
    <dgm:cxn modelId="{1AF4906D-F803-4D71-AC32-A16B2710CCFF}" type="presParOf" srcId="{F7EDB461-1DAA-4037-BF36-9E1A43F3ED8F}" destId="{D1F818D5-5A02-4ECB-8494-0705992AA67A}" srcOrd="1" destOrd="0" presId="urn:microsoft.com/office/officeart/2018/2/layout/IconLabelList"/>
    <dgm:cxn modelId="{662A98CE-ED74-4AC2-AABE-4541673DAAB4}" type="presParOf" srcId="{F7EDB461-1DAA-4037-BF36-9E1A43F3ED8F}" destId="{BDB13841-6669-4574-9519-4089A03172A5}" srcOrd="2" destOrd="0" presId="urn:microsoft.com/office/officeart/2018/2/layout/IconLabelList"/>
    <dgm:cxn modelId="{AB85AD56-AE48-4A9A-B996-DC2228977F94}" type="presParOf" srcId="{B1532432-77C1-4043-8BE3-3CBA24F763F5}" destId="{127A5CBE-7460-4F16-B90D-4BC30FB812E5}" srcOrd="3" destOrd="0" presId="urn:microsoft.com/office/officeart/2018/2/layout/IconLabelList"/>
    <dgm:cxn modelId="{4344D6D6-C250-498A-94AC-21F420185316}" type="presParOf" srcId="{B1532432-77C1-4043-8BE3-3CBA24F763F5}" destId="{62120DAE-9BE4-4FC8-AF1A-C3A0462951A9}" srcOrd="4" destOrd="0" presId="urn:microsoft.com/office/officeart/2018/2/layout/IconLabelList"/>
    <dgm:cxn modelId="{49305CD1-E9FB-4296-8270-1B57EFAB754A}" type="presParOf" srcId="{62120DAE-9BE4-4FC8-AF1A-C3A0462951A9}" destId="{BC5A6CAD-65EE-4209-9258-E02138C5904C}" srcOrd="0" destOrd="0" presId="urn:microsoft.com/office/officeart/2018/2/layout/IconLabelList"/>
    <dgm:cxn modelId="{BC643940-3CFD-4285-9934-3A3EA98E7E9F}" type="presParOf" srcId="{62120DAE-9BE4-4FC8-AF1A-C3A0462951A9}" destId="{E5141B56-9741-409D-AF2C-F4023B9869CB}" srcOrd="1" destOrd="0" presId="urn:microsoft.com/office/officeart/2018/2/layout/IconLabelList"/>
    <dgm:cxn modelId="{F0996F83-960A-4CC9-B24B-8C0866ECB6C2}" type="presParOf" srcId="{62120DAE-9BE4-4FC8-AF1A-C3A0462951A9}" destId="{6DA19DA9-1D53-4556-A510-ECAF6EA0039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A4B5F0-EFBD-4B16-9578-5594FA246E11}" type="doc">
      <dgm:prSet loTypeId="urn:microsoft.com/office/officeart/2005/8/layout/chevron2" loCatId="process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3917B80B-8B79-4E55-80E8-34DF4017BD6C}">
      <dgm:prSet/>
      <dgm:spPr/>
      <dgm:t>
        <a:bodyPr/>
        <a:lstStyle/>
        <a:p>
          <a:r>
            <a:rPr lang="en-US" b="1" dirty="0"/>
            <a:t>AVOID</a:t>
          </a:r>
        </a:p>
      </dgm:t>
    </dgm:pt>
    <dgm:pt modelId="{29E43E9C-791B-4157-B1BF-985A4EFEC0A4}" type="parTrans" cxnId="{255D97C1-95A6-496B-ADFF-B2D0A87176C5}">
      <dgm:prSet/>
      <dgm:spPr/>
      <dgm:t>
        <a:bodyPr/>
        <a:lstStyle/>
        <a:p>
          <a:endParaRPr lang="en-US"/>
        </a:p>
      </dgm:t>
    </dgm:pt>
    <dgm:pt modelId="{7AC5CF36-F9B7-4CB0-9738-2F19E9F14C11}" type="sibTrans" cxnId="{255D97C1-95A6-496B-ADFF-B2D0A87176C5}">
      <dgm:prSet/>
      <dgm:spPr/>
      <dgm:t>
        <a:bodyPr/>
        <a:lstStyle/>
        <a:p>
          <a:endParaRPr lang="en-US"/>
        </a:p>
      </dgm:t>
    </dgm:pt>
    <dgm:pt modelId="{1816CDA1-153F-4EAD-97EE-6D5319C46322}">
      <dgm:prSet/>
      <dgm:spPr/>
      <dgm:t>
        <a:bodyPr/>
        <a:lstStyle/>
        <a:p>
          <a:r>
            <a:rPr lang="en-US" b="1" dirty="0"/>
            <a:t>Avoid Hardcoding Secrets:</a:t>
          </a:r>
          <a:r>
            <a:rPr lang="en-US" dirty="0"/>
            <a:t> Avoid storing sensitive information directly in the codebase.</a:t>
          </a:r>
        </a:p>
      </dgm:t>
    </dgm:pt>
    <dgm:pt modelId="{19AC730E-728A-44C4-9C59-BB6154185BF4}" type="parTrans" cxnId="{877E6998-2B8D-4F13-BB79-6A58D92AA1A3}">
      <dgm:prSet/>
      <dgm:spPr/>
      <dgm:t>
        <a:bodyPr/>
        <a:lstStyle/>
        <a:p>
          <a:endParaRPr lang="en-US"/>
        </a:p>
      </dgm:t>
    </dgm:pt>
    <dgm:pt modelId="{0E407028-72AC-4BBA-9602-6EB3371891CB}" type="sibTrans" cxnId="{877E6998-2B8D-4F13-BB79-6A58D92AA1A3}">
      <dgm:prSet/>
      <dgm:spPr/>
      <dgm:t>
        <a:bodyPr/>
        <a:lstStyle/>
        <a:p>
          <a:endParaRPr lang="en-US"/>
        </a:p>
      </dgm:t>
    </dgm:pt>
    <dgm:pt modelId="{FEF0D469-2FB3-4261-88AB-C6B1196C75AF}">
      <dgm:prSet/>
      <dgm:spPr/>
      <dgm:t>
        <a:bodyPr/>
        <a:lstStyle/>
        <a:p>
          <a:r>
            <a:rPr lang="en-US" b="1" dirty="0"/>
            <a:t>USE</a:t>
          </a:r>
        </a:p>
      </dgm:t>
    </dgm:pt>
    <dgm:pt modelId="{A602C7A5-AAB4-4646-87FA-82B4F63274CE}" type="parTrans" cxnId="{BAC7E24F-7AEB-490B-9794-097F77F97C21}">
      <dgm:prSet/>
      <dgm:spPr/>
      <dgm:t>
        <a:bodyPr/>
        <a:lstStyle/>
        <a:p>
          <a:endParaRPr lang="en-US"/>
        </a:p>
      </dgm:t>
    </dgm:pt>
    <dgm:pt modelId="{FABC1625-866A-4C1F-B204-D315590D571B}" type="sibTrans" cxnId="{BAC7E24F-7AEB-490B-9794-097F77F97C21}">
      <dgm:prSet/>
      <dgm:spPr/>
      <dgm:t>
        <a:bodyPr/>
        <a:lstStyle/>
        <a:p>
          <a:endParaRPr lang="en-US"/>
        </a:p>
      </dgm:t>
    </dgm:pt>
    <dgm:pt modelId="{8D074E1A-0BAF-46C5-9033-1A89D2487A9F}">
      <dgm:prSet/>
      <dgm:spPr/>
      <dgm:t>
        <a:bodyPr/>
        <a:lstStyle/>
        <a:p>
          <a:r>
            <a:rPr lang="en-US" b="1" dirty="0"/>
            <a:t>Use Secrets Management Tools: </a:t>
          </a:r>
          <a:r>
            <a:rPr lang="en-US" b="0" dirty="0"/>
            <a:t>Use </a:t>
          </a:r>
          <a:r>
            <a:rPr lang="en-US" dirty="0"/>
            <a:t>to manage secrets securely. Examples: HashiCorp Vault or Azure Key Vault.</a:t>
          </a:r>
        </a:p>
      </dgm:t>
    </dgm:pt>
    <dgm:pt modelId="{FB0E0225-70A2-4195-A4A9-F88BF7492B92}" type="parTrans" cxnId="{EAAF70DD-8773-4D43-BB3C-031183F5C9DD}">
      <dgm:prSet/>
      <dgm:spPr/>
      <dgm:t>
        <a:bodyPr/>
        <a:lstStyle/>
        <a:p>
          <a:endParaRPr lang="en-US"/>
        </a:p>
      </dgm:t>
    </dgm:pt>
    <dgm:pt modelId="{76253550-211C-49C4-BD29-625F7665F630}" type="sibTrans" cxnId="{EAAF70DD-8773-4D43-BB3C-031183F5C9DD}">
      <dgm:prSet/>
      <dgm:spPr/>
      <dgm:t>
        <a:bodyPr/>
        <a:lstStyle/>
        <a:p>
          <a:endParaRPr lang="en-US"/>
        </a:p>
      </dgm:t>
    </dgm:pt>
    <dgm:pt modelId="{314C0A2D-E98C-4E43-9872-0F61E4DF626D}">
      <dgm:prSet/>
      <dgm:spPr/>
      <dgm:t>
        <a:bodyPr/>
        <a:lstStyle/>
        <a:p>
          <a:r>
            <a:rPr lang="en-US" b="1" dirty="0"/>
            <a:t>STORE</a:t>
          </a:r>
        </a:p>
      </dgm:t>
    </dgm:pt>
    <dgm:pt modelId="{FA7F2E95-982D-4568-9E25-230F2D7A4E8B}" type="parTrans" cxnId="{88ED84C9-787C-4601-9BD7-3B1CD751779F}">
      <dgm:prSet/>
      <dgm:spPr/>
      <dgm:t>
        <a:bodyPr/>
        <a:lstStyle/>
        <a:p>
          <a:endParaRPr lang="en-US"/>
        </a:p>
      </dgm:t>
    </dgm:pt>
    <dgm:pt modelId="{CC887894-BDF1-46F6-9FE8-9B8C2D102634}" type="sibTrans" cxnId="{88ED84C9-787C-4601-9BD7-3B1CD751779F}">
      <dgm:prSet/>
      <dgm:spPr/>
      <dgm:t>
        <a:bodyPr/>
        <a:lstStyle/>
        <a:p>
          <a:endParaRPr lang="en-US"/>
        </a:p>
      </dgm:t>
    </dgm:pt>
    <dgm:pt modelId="{5E25B0FC-E5F0-496A-BA99-7E9939464347}">
      <dgm:prSet/>
      <dgm:spPr/>
      <dgm:t>
        <a:bodyPr/>
        <a:lstStyle/>
        <a:p>
          <a:r>
            <a:rPr lang="en-US" b="1" dirty="0"/>
            <a:t>Environment Variables: </a:t>
          </a:r>
          <a:r>
            <a:rPr lang="en-US" dirty="0"/>
            <a:t>Store secrets in environment variables and ensure they are not exposed in logs or error messages.</a:t>
          </a:r>
        </a:p>
      </dgm:t>
    </dgm:pt>
    <dgm:pt modelId="{B8C6BE5E-D658-4A27-803A-1FE8DC265B52}" type="parTrans" cxnId="{B757F4BB-4692-4E70-A7F0-FD0B231141E4}">
      <dgm:prSet/>
      <dgm:spPr/>
      <dgm:t>
        <a:bodyPr/>
        <a:lstStyle/>
        <a:p>
          <a:endParaRPr lang="en-US"/>
        </a:p>
      </dgm:t>
    </dgm:pt>
    <dgm:pt modelId="{19A9E2D3-B42A-4BD3-8C4E-404B4BA1B961}" type="sibTrans" cxnId="{B757F4BB-4692-4E70-A7F0-FD0B231141E4}">
      <dgm:prSet/>
      <dgm:spPr/>
      <dgm:t>
        <a:bodyPr/>
        <a:lstStyle/>
        <a:p>
          <a:endParaRPr lang="en-US"/>
        </a:p>
      </dgm:t>
    </dgm:pt>
    <dgm:pt modelId="{E5B8E92F-2EC4-4A27-8C5B-926925160434}" type="pres">
      <dgm:prSet presAssocID="{6AA4B5F0-EFBD-4B16-9578-5594FA246E11}" presName="linearFlow" presStyleCnt="0">
        <dgm:presLayoutVars>
          <dgm:dir/>
          <dgm:animLvl val="lvl"/>
          <dgm:resizeHandles val="exact"/>
        </dgm:presLayoutVars>
      </dgm:prSet>
      <dgm:spPr/>
    </dgm:pt>
    <dgm:pt modelId="{403BFABF-EC61-4DAF-A3D7-070E145D5BBA}" type="pres">
      <dgm:prSet presAssocID="{3917B80B-8B79-4E55-80E8-34DF4017BD6C}" presName="composite" presStyleCnt="0"/>
      <dgm:spPr/>
    </dgm:pt>
    <dgm:pt modelId="{23F74ADE-C21E-4E61-B8DA-AAE11DB9C90F}" type="pres">
      <dgm:prSet presAssocID="{3917B80B-8B79-4E55-80E8-34DF4017BD6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E7D13F4-B6CE-41E2-B0C9-09F91AB590DB}" type="pres">
      <dgm:prSet presAssocID="{3917B80B-8B79-4E55-80E8-34DF4017BD6C}" presName="descendantText" presStyleLbl="alignAcc1" presStyleIdx="0" presStyleCnt="3">
        <dgm:presLayoutVars>
          <dgm:bulletEnabled val="1"/>
        </dgm:presLayoutVars>
      </dgm:prSet>
      <dgm:spPr/>
    </dgm:pt>
    <dgm:pt modelId="{8D08B7E1-8847-471B-B03C-E3C32E64A6D3}" type="pres">
      <dgm:prSet presAssocID="{7AC5CF36-F9B7-4CB0-9738-2F19E9F14C11}" presName="sp" presStyleCnt="0"/>
      <dgm:spPr/>
    </dgm:pt>
    <dgm:pt modelId="{705818A7-EB52-446F-AECB-C1C12CB65554}" type="pres">
      <dgm:prSet presAssocID="{FEF0D469-2FB3-4261-88AB-C6B1196C75AF}" presName="composite" presStyleCnt="0"/>
      <dgm:spPr/>
    </dgm:pt>
    <dgm:pt modelId="{4AB23590-387D-45C4-AAA9-2DB2E8261EA5}" type="pres">
      <dgm:prSet presAssocID="{FEF0D469-2FB3-4261-88AB-C6B1196C75A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FBFDA69-7D95-4FA6-9E1E-5999313203CD}" type="pres">
      <dgm:prSet presAssocID="{FEF0D469-2FB3-4261-88AB-C6B1196C75AF}" presName="descendantText" presStyleLbl="alignAcc1" presStyleIdx="1" presStyleCnt="3">
        <dgm:presLayoutVars>
          <dgm:bulletEnabled val="1"/>
        </dgm:presLayoutVars>
      </dgm:prSet>
      <dgm:spPr/>
    </dgm:pt>
    <dgm:pt modelId="{9E401947-1414-42A8-9015-5F3786A2F901}" type="pres">
      <dgm:prSet presAssocID="{FABC1625-866A-4C1F-B204-D315590D571B}" presName="sp" presStyleCnt="0"/>
      <dgm:spPr/>
    </dgm:pt>
    <dgm:pt modelId="{5719F072-2C43-4B9C-8E83-81F139BCF8A8}" type="pres">
      <dgm:prSet presAssocID="{314C0A2D-E98C-4E43-9872-0F61E4DF626D}" presName="composite" presStyleCnt="0"/>
      <dgm:spPr/>
    </dgm:pt>
    <dgm:pt modelId="{69AC7F65-B45D-4E0F-AF1A-981AF7CAF8A8}" type="pres">
      <dgm:prSet presAssocID="{314C0A2D-E98C-4E43-9872-0F61E4DF626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0486FF1-A71D-4276-9C73-21D5A79920C0}" type="pres">
      <dgm:prSet presAssocID="{314C0A2D-E98C-4E43-9872-0F61E4DF626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77FB017-6294-47F2-8E5F-D8025EE36D21}" type="presOf" srcId="{6AA4B5F0-EFBD-4B16-9578-5594FA246E11}" destId="{E5B8E92F-2EC4-4A27-8C5B-926925160434}" srcOrd="0" destOrd="0" presId="urn:microsoft.com/office/officeart/2005/8/layout/chevron2"/>
    <dgm:cxn modelId="{402DF833-11C9-4DCA-9409-0F5FA40DAA0D}" type="presOf" srcId="{5E25B0FC-E5F0-496A-BA99-7E9939464347}" destId="{F0486FF1-A71D-4276-9C73-21D5A79920C0}" srcOrd="0" destOrd="0" presId="urn:microsoft.com/office/officeart/2005/8/layout/chevron2"/>
    <dgm:cxn modelId="{51457963-0F8F-4EF5-BFBE-96990B7EFD10}" type="presOf" srcId="{3917B80B-8B79-4E55-80E8-34DF4017BD6C}" destId="{23F74ADE-C21E-4E61-B8DA-AAE11DB9C90F}" srcOrd="0" destOrd="0" presId="urn:microsoft.com/office/officeart/2005/8/layout/chevron2"/>
    <dgm:cxn modelId="{BAC7E24F-7AEB-490B-9794-097F77F97C21}" srcId="{6AA4B5F0-EFBD-4B16-9578-5594FA246E11}" destId="{FEF0D469-2FB3-4261-88AB-C6B1196C75AF}" srcOrd="1" destOrd="0" parTransId="{A602C7A5-AAB4-4646-87FA-82B4F63274CE}" sibTransId="{FABC1625-866A-4C1F-B204-D315590D571B}"/>
    <dgm:cxn modelId="{877E6998-2B8D-4F13-BB79-6A58D92AA1A3}" srcId="{3917B80B-8B79-4E55-80E8-34DF4017BD6C}" destId="{1816CDA1-153F-4EAD-97EE-6D5319C46322}" srcOrd="0" destOrd="0" parTransId="{19AC730E-728A-44C4-9C59-BB6154185BF4}" sibTransId="{0E407028-72AC-4BBA-9602-6EB3371891CB}"/>
    <dgm:cxn modelId="{BFD09AB9-2DFE-4AD8-98EE-DCC032BD0731}" type="presOf" srcId="{314C0A2D-E98C-4E43-9872-0F61E4DF626D}" destId="{69AC7F65-B45D-4E0F-AF1A-981AF7CAF8A8}" srcOrd="0" destOrd="0" presId="urn:microsoft.com/office/officeart/2005/8/layout/chevron2"/>
    <dgm:cxn modelId="{B757F4BB-4692-4E70-A7F0-FD0B231141E4}" srcId="{314C0A2D-E98C-4E43-9872-0F61E4DF626D}" destId="{5E25B0FC-E5F0-496A-BA99-7E9939464347}" srcOrd="0" destOrd="0" parTransId="{B8C6BE5E-D658-4A27-803A-1FE8DC265B52}" sibTransId="{19A9E2D3-B42A-4BD3-8C4E-404B4BA1B961}"/>
    <dgm:cxn modelId="{255D97C1-95A6-496B-ADFF-B2D0A87176C5}" srcId="{6AA4B5F0-EFBD-4B16-9578-5594FA246E11}" destId="{3917B80B-8B79-4E55-80E8-34DF4017BD6C}" srcOrd="0" destOrd="0" parTransId="{29E43E9C-791B-4157-B1BF-985A4EFEC0A4}" sibTransId="{7AC5CF36-F9B7-4CB0-9738-2F19E9F14C11}"/>
    <dgm:cxn modelId="{88ED84C9-787C-4601-9BD7-3B1CD751779F}" srcId="{6AA4B5F0-EFBD-4B16-9578-5594FA246E11}" destId="{314C0A2D-E98C-4E43-9872-0F61E4DF626D}" srcOrd="2" destOrd="0" parTransId="{FA7F2E95-982D-4568-9E25-230F2D7A4E8B}" sibTransId="{CC887894-BDF1-46F6-9FE8-9B8C2D102634}"/>
    <dgm:cxn modelId="{ECEEC7D1-2809-4C27-BB98-587178D9C93A}" type="presOf" srcId="{8D074E1A-0BAF-46C5-9033-1A89D2487A9F}" destId="{8FBFDA69-7D95-4FA6-9E1E-5999313203CD}" srcOrd="0" destOrd="0" presId="urn:microsoft.com/office/officeart/2005/8/layout/chevron2"/>
    <dgm:cxn modelId="{32CD91D9-F666-4BBE-A15D-250D765219AC}" type="presOf" srcId="{FEF0D469-2FB3-4261-88AB-C6B1196C75AF}" destId="{4AB23590-387D-45C4-AAA9-2DB2E8261EA5}" srcOrd="0" destOrd="0" presId="urn:microsoft.com/office/officeart/2005/8/layout/chevron2"/>
    <dgm:cxn modelId="{EAAF70DD-8773-4D43-BB3C-031183F5C9DD}" srcId="{FEF0D469-2FB3-4261-88AB-C6B1196C75AF}" destId="{8D074E1A-0BAF-46C5-9033-1A89D2487A9F}" srcOrd="0" destOrd="0" parTransId="{FB0E0225-70A2-4195-A4A9-F88BF7492B92}" sibTransId="{76253550-211C-49C4-BD29-625F7665F630}"/>
    <dgm:cxn modelId="{8210ABE3-4C72-4A07-91CF-D2BD407B8B47}" type="presOf" srcId="{1816CDA1-153F-4EAD-97EE-6D5319C46322}" destId="{DE7D13F4-B6CE-41E2-B0C9-09F91AB590DB}" srcOrd="0" destOrd="0" presId="urn:microsoft.com/office/officeart/2005/8/layout/chevron2"/>
    <dgm:cxn modelId="{CA95E107-0B6F-48DB-8AA3-A7E628BB9BDC}" type="presParOf" srcId="{E5B8E92F-2EC4-4A27-8C5B-926925160434}" destId="{403BFABF-EC61-4DAF-A3D7-070E145D5BBA}" srcOrd="0" destOrd="0" presId="urn:microsoft.com/office/officeart/2005/8/layout/chevron2"/>
    <dgm:cxn modelId="{18FCED4F-A2BD-4A04-AA0D-C5CC6F95B04F}" type="presParOf" srcId="{403BFABF-EC61-4DAF-A3D7-070E145D5BBA}" destId="{23F74ADE-C21E-4E61-B8DA-AAE11DB9C90F}" srcOrd="0" destOrd="0" presId="urn:microsoft.com/office/officeart/2005/8/layout/chevron2"/>
    <dgm:cxn modelId="{A27A92B6-BB60-4D8C-8B59-27592117E921}" type="presParOf" srcId="{403BFABF-EC61-4DAF-A3D7-070E145D5BBA}" destId="{DE7D13F4-B6CE-41E2-B0C9-09F91AB590DB}" srcOrd="1" destOrd="0" presId="urn:microsoft.com/office/officeart/2005/8/layout/chevron2"/>
    <dgm:cxn modelId="{4FE361C6-E712-43F1-A685-55EDAFE4981C}" type="presParOf" srcId="{E5B8E92F-2EC4-4A27-8C5B-926925160434}" destId="{8D08B7E1-8847-471B-B03C-E3C32E64A6D3}" srcOrd="1" destOrd="0" presId="urn:microsoft.com/office/officeart/2005/8/layout/chevron2"/>
    <dgm:cxn modelId="{AA71445B-2E9E-41DE-87A8-04DDE4B4310A}" type="presParOf" srcId="{E5B8E92F-2EC4-4A27-8C5B-926925160434}" destId="{705818A7-EB52-446F-AECB-C1C12CB65554}" srcOrd="2" destOrd="0" presId="urn:microsoft.com/office/officeart/2005/8/layout/chevron2"/>
    <dgm:cxn modelId="{C874EF2D-DB12-4D59-8878-759CFF54F1FD}" type="presParOf" srcId="{705818A7-EB52-446F-AECB-C1C12CB65554}" destId="{4AB23590-387D-45C4-AAA9-2DB2E8261EA5}" srcOrd="0" destOrd="0" presId="urn:microsoft.com/office/officeart/2005/8/layout/chevron2"/>
    <dgm:cxn modelId="{7CD9C253-F816-4591-81ED-17B833570ABF}" type="presParOf" srcId="{705818A7-EB52-446F-AECB-C1C12CB65554}" destId="{8FBFDA69-7D95-4FA6-9E1E-5999313203CD}" srcOrd="1" destOrd="0" presId="urn:microsoft.com/office/officeart/2005/8/layout/chevron2"/>
    <dgm:cxn modelId="{DC2DAD6C-E155-4F4C-9C6F-587CBE618539}" type="presParOf" srcId="{E5B8E92F-2EC4-4A27-8C5B-926925160434}" destId="{9E401947-1414-42A8-9015-5F3786A2F901}" srcOrd="3" destOrd="0" presId="urn:microsoft.com/office/officeart/2005/8/layout/chevron2"/>
    <dgm:cxn modelId="{3573E721-62AC-4629-8B5F-F50C04D70C60}" type="presParOf" srcId="{E5B8E92F-2EC4-4A27-8C5B-926925160434}" destId="{5719F072-2C43-4B9C-8E83-81F139BCF8A8}" srcOrd="4" destOrd="0" presId="urn:microsoft.com/office/officeart/2005/8/layout/chevron2"/>
    <dgm:cxn modelId="{2CF8EF2A-8600-4504-A1CA-21028B15CAD5}" type="presParOf" srcId="{5719F072-2C43-4B9C-8E83-81F139BCF8A8}" destId="{69AC7F65-B45D-4E0F-AF1A-981AF7CAF8A8}" srcOrd="0" destOrd="0" presId="urn:microsoft.com/office/officeart/2005/8/layout/chevron2"/>
    <dgm:cxn modelId="{D2A71AD1-E566-413C-9503-9237EA8EDC54}" type="presParOf" srcId="{5719F072-2C43-4B9C-8E83-81F139BCF8A8}" destId="{F0486FF1-A71D-4276-9C73-21D5A79920C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C22CF7-FE67-477F-B8E8-CB43D6D9E7EA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D099308-4088-4762-B56E-27D0F3262932}">
      <dgm:prSet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Automated Scanning Tools: </a:t>
          </a:r>
        </a:p>
        <a:p>
          <a:r>
            <a:rPr lang="en-US" sz="2000" dirty="0"/>
            <a:t>Utilize tools like OWASP ZAP or SonarQube to identify vulnerabilities.</a:t>
          </a:r>
        </a:p>
      </dgm:t>
    </dgm:pt>
    <dgm:pt modelId="{FE65FC06-CDD7-4060-BDD6-8A13BA491E7B}" type="parTrans" cxnId="{82D72E78-B35C-45C3-AFEB-66B77195F005}">
      <dgm:prSet/>
      <dgm:spPr/>
      <dgm:t>
        <a:bodyPr/>
        <a:lstStyle/>
        <a:p>
          <a:endParaRPr lang="en-US"/>
        </a:p>
      </dgm:t>
    </dgm:pt>
    <dgm:pt modelId="{AC6F1A87-7FE8-4A66-96FD-D22A848CC538}" type="sibTrans" cxnId="{82D72E78-B35C-45C3-AFEB-66B77195F005}">
      <dgm:prSet/>
      <dgm:spPr/>
      <dgm:t>
        <a:bodyPr/>
        <a:lstStyle/>
        <a:p>
          <a:endParaRPr lang="en-US"/>
        </a:p>
      </dgm:t>
    </dgm:pt>
    <dgm:pt modelId="{57AF105C-A921-480F-8EE3-5315C8B7F4BF}">
      <dgm:prSet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Dependency Management:</a:t>
          </a:r>
          <a:r>
            <a:rPr lang="en-US" sz="2000" dirty="0"/>
            <a:t> </a:t>
          </a:r>
        </a:p>
        <a:p>
          <a:r>
            <a:rPr lang="en-US" sz="2000" dirty="0"/>
            <a:t>Regularly update and patch dependencies to mitigate known vulnerabilities.</a:t>
          </a:r>
        </a:p>
      </dgm:t>
    </dgm:pt>
    <dgm:pt modelId="{1BE6ED7E-B54C-41F2-BF9C-4F0076480010}" type="parTrans" cxnId="{18494963-4509-440B-9A03-EFEECE8B7322}">
      <dgm:prSet/>
      <dgm:spPr/>
      <dgm:t>
        <a:bodyPr/>
        <a:lstStyle/>
        <a:p>
          <a:endParaRPr lang="en-US"/>
        </a:p>
      </dgm:t>
    </dgm:pt>
    <dgm:pt modelId="{BA8D5172-55F7-43EF-8C2F-337871B44070}" type="sibTrans" cxnId="{18494963-4509-440B-9A03-EFEECE8B7322}">
      <dgm:prSet/>
      <dgm:spPr/>
      <dgm:t>
        <a:bodyPr/>
        <a:lstStyle/>
        <a:p>
          <a:endParaRPr lang="en-US"/>
        </a:p>
      </dgm:t>
    </dgm:pt>
    <dgm:pt modelId="{E204B4F7-6BDC-4563-BAD4-638BEC25025F}">
      <dgm:prSet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Alerts: </a:t>
          </a:r>
        </a:p>
        <a:p>
          <a:r>
            <a:rPr lang="en-US" sz="2000" dirty="0"/>
            <a:t>Set up alerts for suspicious activities or potential security issues.</a:t>
          </a:r>
        </a:p>
      </dgm:t>
    </dgm:pt>
    <dgm:pt modelId="{4B70B159-FD4C-433E-97B3-793AB444062D}" type="parTrans" cxnId="{7948AFE8-7ACA-48C7-A323-08E2840C64C4}">
      <dgm:prSet/>
      <dgm:spPr/>
      <dgm:t>
        <a:bodyPr/>
        <a:lstStyle/>
        <a:p>
          <a:endParaRPr lang="en-US"/>
        </a:p>
      </dgm:t>
    </dgm:pt>
    <dgm:pt modelId="{5CE2E4F1-DA05-4BB5-97D8-B8FDD24013A2}" type="sibTrans" cxnId="{7948AFE8-7ACA-48C7-A323-08E2840C64C4}">
      <dgm:prSet/>
      <dgm:spPr/>
      <dgm:t>
        <a:bodyPr/>
        <a:lstStyle/>
        <a:p>
          <a:endParaRPr lang="en-US"/>
        </a:p>
      </dgm:t>
    </dgm:pt>
    <dgm:pt modelId="{9F997E3B-0A04-4DC8-B0DF-D0552A51B772}" type="pres">
      <dgm:prSet presAssocID="{6DC22CF7-FE67-477F-B8E8-CB43D6D9E7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33A19B2-5572-4B94-825C-0F618B642A32}" type="pres">
      <dgm:prSet presAssocID="{6D099308-4088-4762-B56E-27D0F3262932}" presName="hierRoot1" presStyleCnt="0"/>
      <dgm:spPr/>
    </dgm:pt>
    <dgm:pt modelId="{FD0DB7BA-820E-4948-B754-B6CDA83B80B3}" type="pres">
      <dgm:prSet presAssocID="{6D099308-4088-4762-B56E-27D0F3262932}" presName="composite" presStyleCnt="0"/>
      <dgm:spPr/>
    </dgm:pt>
    <dgm:pt modelId="{3B71AA10-CA57-4462-A77D-3911282A1D8F}" type="pres">
      <dgm:prSet presAssocID="{6D099308-4088-4762-B56E-27D0F3262932}" presName="background" presStyleLbl="node0" presStyleIdx="0" presStyleCnt="3"/>
      <dgm:spPr/>
    </dgm:pt>
    <dgm:pt modelId="{BA86BC36-93C8-4FD5-8E51-11323FF6C1EA}" type="pres">
      <dgm:prSet presAssocID="{6D099308-4088-4762-B56E-27D0F3262932}" presName="text" presStyleLbl="fgAcc0" presStyleIdx="0" presStyleCnt="3">
        <dgm:presLayoutVars>
          <dgm:chPref val="3"/>
        </dgm:presLayoutVars>
      </dgm:prSet>
      <dgm:spPr/>
    </dgm:pt>
    <dgm:pt modelId="{8362CE44-999F-4992-8E32-3CBAF3B2E43F}" type="pres">
      <dgm:prSet presAssocID="{6D099308-4088-4762-B56E-27D0F3262932}" presName="hierChild2" presStyleCnt="0"/>
      <dgm:spPr/>
    </dgm:pt>
    <dgm:pt modelId="{D777D39A-B0CC-4B99-A08D-69F2670A0059}" type="pres">
      <dgm:prSet presAssocID="{57AF105C-A921-480F-8EE3-5315C8B7F4BF}" presName="hierRoot1" presStyleCnt="0"/>
      <dgm:spPr/>
    </dgm:pt>
    <dgm:pt modelId="{0C55E24D-215F-42E4-A38E-780B5CE1E8E5}" type="pres">
      <dgm:prSet presAssocID="{57AF105C-A921-480F-8EE3-5315C8B7F4BF}" presName="composite" presStyleCnt="0"/>
      <dgm:spPr/>
    </dgm:pt>
    <dgm:pt modelId="{04421521-B124-4E13-8E7B-473494D13CF9}" type="pres">
      <dgm:prSet presAssocID="{57AF105C-A921-480F-8EE3-5315C8B7F4BF}" presName="background" presStyleLbl="node0" presStyleIdx="1" presStyleCnt="3"/>
      <dgm:spPr/>
    </dgm:pt>
    <dgm:pt modelId="{39A0DAC8-78D6-4B51-A6E7-CD9F5AACC3BD}" type="pres">
      <dgm:prSet presAssocID="{57AF105C-A921-480F-8EE3-5315C8B7F4BF}" presName="text" presStyleLbl="fgAcc0" presStyleIdx="1" presStyleCnt="3">
        <dgm:presLayoutVars>
          <dgm:chPref val="3"/>
        </dgm:presLayoutVars>
      </dgm:prSet>
      <dgm:spPr/>
    </dgm:pt>
    <dgm:pt modelId="{B26E630D-03AD-4627-8E9B-66FAFECBA0B8}" type="pres">
      <dgm:prSet presAssocID="{57AF105C-A921-480F-8EE3-5315C8B7F4BF}" presName="hierChild2" presStyleCnt="0"/>
      <dgm:spPr/>
    </dgm:pt>
    <dgm:pt modelId="{F368CCE7-2FD0-49D2-A094-CF392AD23599}" type="pres">
      <dgm:prSet presAssocID="{E204B4F7-6BDC-4563-BAD4-638BEC25025F}" presName="hierRoot1" presStyleCnt="0"/>
      <dgm:spPr/>
    </dgm:pt>
    <dgm:pt modelId="{474D3E7E-FBB9-4F3C-A13B-A0DFDC2A25AF}" type="pres">
      <dgm:prSet presAssocID="{E204B4F7-6BDC-4563-BAD4-638BEC25025F}" presName="composite" presStyleCnt="0"/>
      <dgm:spPr/>
    </dgm:pt>
    <dgm:pt modelId="{565137E8-0CB6-4923-8533-4129C798C15F}" type="pres">
      <dgm:prSet presAssocID="{E204B4F7-6BDC-4563-BAD4-638BEC25025F}" presName="background" presStyleLbl="node0" presStyleIdx="2" presStyleCnt="3"/>
      <dgm:spPr/>
    </dgm:pt>
    <dgm:pt modelId="{EBFC0AB1-9ADB-462B-9D6A-C19DD64AEB0D}" type="pres">
      <dgm:prSet presAssocID="{E204B4F7-6BDC-4563-BAD4-638BEC25025F}" presName="text" presStyleLbl="fgAcc0" presStyleIdx="2" presStyleCnt="3">
        <dgm:presLayoutVars>
          <dgm:chPref val="3"/>
        </dgm:presLayoutVars>
      </dgm:prSet>
      <dgm:spPr/>
    </dgm:pt>
    <dgm:pt modelId="{BAEBE7BD-0EBF-42BE-A03C-985959EC5377}" type="pres">
      <dgm:prSet presAssocID="{E204B4F7-6BDC-4563-BAD4-638BEC25025F}" presName="hierChild2" presStyleCnt="0"/>
      <dgm:spPr/>
    </dgm:pt>
  </dgm:ptLst>
  <dgm:cxnLst>
    <dgm:cxn modelId="{18494963-4509-440B-9A03-EFEECE8B7322}" srcId="{6DC22CF7-FE67-477F-B8E8-CB43D6D9E7EA}" destId="{57AF105C-A921-480F-8EE3-5315C8B7F4BF}" srcOrd="1" destOrd="0" parTransId="{1BE6ED7E-B54C-41F2-BF9C-4F0076480010}" sibTransId="{BA8D5172-55F7-43EF-8C2F-337871B44070}"/>
    <dgm:cxn modelId="{DDC81C44-25A2-442F-BB84-C07DAED8E2A5}" type="presOf" srcId="{6D099308-4088-4762-B56E-27D0F3262932}" destId="{BA86BC36-93C8-4FD5-8E51-11323FF6C1EA}" srcOrd="0" destOrd="0" presId="urn:microsoft.com/office/officeart/2005/8/layout/hierarchy1"/>
    <dgm:cxn modelId="{DBAE4667-CEFA-45AF-A156-55F4E2C906E8}" type="presOf" srcId="{E204B4F7-6BDC-4563-BAD4-638BEC25025F}" destId="{EBFC0AB1-9ADB-462B-9D6A-C19DD64AEB0D}" srcOrd="0" destOrd="0" presId="urn:microsoft.com/office/officeart/2005/8/layout/hierarchy1"/>
    <dgm:cxn modelId="{82D72E78-B35C-45C3-AFEB-66B77195F005}" srcId="{6DC22CF7-FE67-477F-B8E8-CB43D6D9E7EA}" destId="{6D099308-4088-4762-B56E-27D0F3262932}" srcOrd="0" destOrd="0" parTransId="{FE65FC06-CDD7-4060-BDD6-8A13BA491E7B}" sibTransId="{AC6F1A87-7FE8-4A66-96FD-D22A848CC538}"/>
    <dgm:cxn modelId="{1E61D9BA-B7AB-4A6B-A6D7-BD62F3310E38}" type="presOf" srcId="{6DC22CF7-FE67-477F-B8E8-CB43D6D9E7EA}" destId="{9F997E3B-0A04-4DC8-B0DF-D0552A51B772}" srcOrd="0" destOrd="0" presId="urn:microsoft.com/office/officeart/2005/8/layout/hierarchy1"/>
    <dgm:cxn modelId="{7948AFE8-7ACA-48C7-A323-08E2840C64C4}" srcId="{6DC22CF7-FE67-477F-B8E8-CB43D6D9E7EA}" destId="{E204B4F7-6BDC-4563-BAD4-638BEC25025F}" srcOrd="2" destOrd="0" parTransId="{4B70B159-FD4C-433E-97B3-793AB444062D}" sibTransId="{5CE2E4F1-DA05-4BB5-97D8-B8FDD24013A2}"/>
    <dgm:cxn modelId="{D560C6EA-5CFC-404E-AF09-16EBADEC09C6}" type="presOf" srcId="{57AF105C-A921-480F-8EE3-5315C8B7F4BF}" destId="{39A0DAC8-78D6-4B51-A6E7-CD9F5AACC3BD}" srcOrd="0" destOrd="0" presId="urn:microsoft.com/office/officeart/2005/8/layout/hierarchy1"/>
    <dgm:cxn modelId="{CD403A55-A46B-4995-9886-AF7BF178225C}" type="presParOf" srcId="{9F997E3B-0A04-4DC8-B0DF-D0552A51B772}" destId="{133A19B2-5572-4B94-825C-0F618B642A32}" srcOrd="0" destOrd="0" presId="urn:microsoft.com/office/officeart/2005/8/layout/hierarchy1"/>
    <dgm:cxn modelId="{781581C0-1087-424C-83C6-0EBFE71F5996}" type="presParOf" srcId="{133A19B2-5572-4B94-825C-0F618B642A32}" destId="{FD0DB7BA-820E-4948-B754-B6CDA83B80B3}" srcOrd="0" destOrd="0" presId="urn:microsoft.com/office/officeart/2005/8/layout/hierarchy1"/>
    <dgm:cxn modelId="{E8E1A1B1-FAB5-49EF-A405-7330F9DBA523}" type="presParOf" srcId="{FD0DB7BA-820E-4948-B754-B6CDA83B80B3}" destId="{3B71AA10-CA57-4462-A77D-3911282A1D8F}" srcOrd="0" destOrd="0" presId="urn:microsoft.com/office/officeart/2005/8/layout/hierarchy1"/>
    <dgm:cxn modelId="{77F338E2-02FB-4EEA-957C-98F57D98553A}" type="presParOf" srcId="{FD0DB7BA-820E-4948-B754-B6CDA83B80B3}" destId="{BA86BC36-93C8-4FD5-8E51-11323FF6C1EA}" srcOrd="1" destOrd="0" presId="urn:microsoft.com/office/officeart/2005/8/layout/hierarchy1"/>
    <dgm:cxn modelId="{D3734C21-2B8C-4E01-9CBE-3B3BD0203B23}" type="presParOf" srcId="{133A19B2-5572-4B94-825C-0F618B642A32}" destId="{8362CE44-999F-4992-8E32-3CBAF3B2E43F}" srcOrd="1" destOrd="0" presId="urn:microsoft.com/office/officeart/2005/8/layout/hierarchy1"/>
    <dgm:cxn modelId="{130A44DA-13F9-4A67-B76F-2DF36C9BEB81}" type="presParOf" srcId="{9F997E3B-0A04-4DC8-B0DF-D0552A51B772}" destId="{D777D39A-B0CC-4B99-A08D-69F2670A0059}" srcOrd="1" destOrd="0" presId="urn:microsoft.com/office/officeart/2005/8/layout/hierarchy1"/>
    <dgm:cxn modelId="{B25AA5E7-4B80-424C-B86F-CB11B4E183CF}" type="presParOf" srcId="{D777D39A-B0CC-4B99-A08D-69F2670A0059}" destId="{0C55E24D-215F-42E4-A38E-780B5CE1E8E5}" srcOrd="0" destOrd="0" presId="urn:microsoft.com/office/officeart/2005/8/layout/hierarchy1"/>
    <dgm:cxn modelId="{42821EAE-F3A3-40D1-93C8-157CA0A91DF7}" type="presParOf" srcId="{0C55E24D-215F-42E4-A38E-780B5CE1E8E5}" destId="{04421521-B124-4E13-8E7B-473494D13CF9}" srcOrd="0" destOrd="0" presId="urn:microsoft.com/office/officeart/2005/8/layout/hierarchy1"/>
    <dgm:cxn modelId="{8D343AF2-3675-4A75-AA7A-1E8F333CB26A}" type="presParOf" srcId="{0C55E24D-215F-42E4-A38E-780B5CE1E8E5}" destId="{39A0DAC8-78D6-4B51-A6E7-CD9F5AACC3BD}" srcOrd="1" destOrd="0" presId="urn:microsoft.com/office/officeart/2005/8/layout/hierarchy1"/>
    <dgm:cxn modelId="{D6442097-8DAD-426A-8A56-2253751AAE1F}" type="presParOf" srcId="{D777D39A-B0CC-4B99-A08D-69F2670A0059}" destId="{B26E630D-03AD-4627-8E9B-66FAFECBA0B8}" srcOrd="1" destOrd="0" presId="urn:microsoft.com/office/officeart/2005/8/layout/hierarchy1"/>
    <dgm:cxn modelId="{6D96CEC2-5D59-49DB-A833-336873819EF5}" type="presParOf" srcId="{9F997E3B-0A04-4DC8-B0DF-D0552A51B772}" destId="{F368CCE7-2FD0-49D2-A094-CF392AD23599}" srcOrd="2" destOrd="0" presId="urn:microsoft.com/office/officeart/2005/8/layout/hierarchy1"/>
    <dgm:cxn modelId="{2D50C4F3-4164-4572-B0C8-82941E78C8E4}" type="presParOf" srcId="{F368CCE7-2FD0-49D2-A094-CF392AD23599}" destId="{474D3E7E-FBB9-4F3C-A13B-A0DFDC2A25AF}" srcOrd="0" destOrd="0" presId="urn:microsoft.com/office/officeart/2005/8/layout/hierarchy1"/>
    <dgm:cxn modelId="{ADACFE69-D713-419B-85AA-DB8A4310C135}" type="presParOf" srcId="{474D3E7E-FBB9-4F3C-A13B-A0DFDC2A25AF}" destId="{565137E8-0CB6-4923-8533-4129C798C15F}" srcOrd="0" destOrd="0" presId="urn:microsoft.com/office/officeart/2005/8/layout/hierarchy1"/>
    <dgm:cxn modelId="{ED6B7AB0-FB5D-453B-9CC4-92A4D9097979}" type="presParOf" srcId="{474D3E7E-FBB9-4F3C-A13B-A0DFDC2A25AF}" destId="{EBFC0AB1-9ADB-462B-9D6A-C19DD64AEB0D}" srcOrd="1" destOrd="0" presId="urn:microsoft.com/office/officeart/2005/8/layout/hierarchy1"/>
    <dgm:cxn modelId="{32A0EE63-BD83-42FB-8059-125F69735D17}" type="presParOf" srcId="{F368CCE7-2FD0-49D2-A094-CF392AD23599}" destId="{BAEBE7BD-0EBF-42BE-A03C-985959EC537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8C3217-A2AB-44C2-A6F6-F4811AB4332B}" type="doc">
      <dgm:prSet loTypeId="urn:microsoft.com/office/officeart/2005/8/layout/chart3" loCatId="cycle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8928C40-0A7C-43E5-B352-544321131D5E}">
      <dgm:prSet/>
      <dgm:spPr/>
      <dgm:t>
        <a:bodyPr/>
        <a:lstStyle/>
        <a:p>
          <a:r>
            <a:rPr lang="en-US" b="1" dirty="0"/>
            <a:t>Security Policies: </a:t>
          </a:r>
          <a:r>
            <a:rPr lang="en-US" dirty="0"/>
            <a:t>Document and enforce clear security policies for the development team</a:t>
          </a:r>
        </a:p>
      </dgm:t>
    </dgm:pt>
    <dgm:pt modelId="{5F593C6F-4097-4648-8B22-306D1554EA3F}" type="parTrans" cxnId="{83B7ECB0-5D04-4905-9079-EF330DC35876}">
      <dgm:prSet/>
      <dgm:spPr/>
      <dgm:t>
        <a:bodyPr/>
        <a:lstStyle/>
        <a:p>
          <a:endParaRPr lang="en-US"/>
        </a:p>
      </dgm:t>
    </dgm:pt>
    <dgm:pt modelId="{0FD9387A-54C1-42BA-AEF7-E5A5867B2091}" type="sibTrans" cxnId="{83B7ECB0-5D04-4905-9079-EF330DC35876}">
      <dgm:prSet/>
      <dgm:spPr/>
      <dgm:t>
        <a:bodyPr/>
        <a:lstStyle/>
        <a:p>
          <a:endParaRPr lang="en-US"/>
        </a:p>
      </dgm:t>
    </dgm:pt>
    <dgm:pt modelId="{496763E6-D5D1-4314-A174-C02736861325}">
      <dgm:prSet/>
      <dgm:spPr/>
      <dgm:t>
        <a:bodyPr/>
        <a:lstStyle/>
        <a:p>
          <a:r>
            <a:rPr lang="en-US" b="1" dirty="0"/>
            <a:t>Incident Response Plan: </a:t>
          </a:r>
          <a:r>
            <a:rPr lang="en-US" dirty="0"/>
            <a:t>Develop a plan of action to address and recover from security incidents</a:t>
          </a:r>
        </a:p>
      </dgm:t>
    </dgm:pt>
    <dgm:pt modelId="{3A387817-9BE1-4F56-B989-912D1B9A1264}" type="parTrans" cxnId="{ED660E77-203C-4C25-A42F-58CFC6616647}">
      <dgm:prSet/>
      <dgm:spPr/>
      <dgm:t>
        <a:bodyPr/>
        <a:lstStyle/>
        <a:p>
          <a:endParaRPr lang="en-US"/>
        </a:p>
      </dgm:t>
    </dgm:pt>
    <dgm:pt modelId="{A61B0713-48E5-42B9-8ACB-FCA31033C46B}" type="sibTrans" cxnId="{ED660E77-203C-4C25-A42F-58CFC6616647}">
      <dgm:prSet/>
      <dgm:spPr/>
      <dgm:t>
        <a:bodyPr/>
        <a:lstStyle/>
        <a:p>
          <a:endParaRPr lang="en-US"/>
        </a:p>
      </dgm:t>
    </dgm:pt>
    <dgm:pt modelId="{81C32BE0-3491-43CF-8E38-574F1F15FE84}">
      <dgm:prSet/>
      <dgm:spPr/>
      <dgm:t>
        <a:bodyPr/>
        <a:lstStyle/>
        <a:p>
          <a:r>
            <a:rPr lang="en-US" b="1" dirty="0"/>
            <a:t>Security.md File: </a:t>
          </a:r>
          <a:r>
            <a:rPr lang="en-US" dirty="0"/>
            <a:t>Include a security.md file in repositories to provide guidelines for reporting</a:t>
          </a:r>
        </a:p>
      </dgm:t>
    </dgm:pt>
    <dgm:pt modelId="{3EFAA5F1-040B-49A8-8E70-8EEBD2E42E29}" type="parTrans" cxnId="{3885FE20-C0B3-4C9D-B636-7F494DC9863D}">
      <dgm:prSet/>
      <dgm:spPr/>
      <dgm:t>
        <a:bodyPr/>
        <a:lstStyle/>
        <a:p>
          <a:endParaRPr lang="en-US"/>
        </a:p>
      </dgm:t>
    </dgm:pt>
    <dgm:pt modelId="{F91EF02D-E34F-43B0-89E1-6BF14424BB91}" type="sibTrans" cxnId="{3885FE20-C0B3-4C9D-B636-7F494DC9863D}">
      <dgm:prSet/>
      <dgm:spPr/>
      <dgm:t>
        <a:bodyPr/>
        <a:lstStyle/>
        <a:p>
          <a:endParaRPr lang="en-US"/>
        </a:p>
      </dgm:t>
    </dgm:pt>
    <dgm:pt modelId="{A1AD5DCA-8CF1-40FD-B5EC-CBA7257D40CC}" type="pres">
      <dgm:prSet presAssocID="{6C8C3217-A2AB-44C2-A6F6-F4811AB4332B}" presName="compositeShape" presStyleCnt="0">
        <dgm:presLayoutVars>
          <dgm:chMax val="7"/>
          <dgm:dir/>
          <dgm:resizeHandles val="exact"/>
        </dgm:presLayoutVars>
      </dgm:prSet>
      <dgm:spPr/>
    </dgm:pt>
    <dgm:pt modelId="{8DCC7190-37DE-47DB-B9DF-34B1B7397D9A}" type="pres">
      <dgm:prSet presAssocID="{6C8C3217-A2AB-44C2-A6F6-F4811AB4332B}" presName="wedge1" presStyleLbl="node1" presStyleIdx="0" presStyleCnt="3" custScaleX="98484"/>
      <dgm:spPr/>
    </dgm:pt>
    <dgm:pt modelId="{60C150F2-D900-4DDE-BBA3-06E74EA51AAD}" type="pres">
      <dgm:prSet presAssocID="{6C8C3217-A2AB-44C2-A6F6-F4811AB4332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CA8F4F9-6BC8-4BFF-AAAF-C1774FC00ECD}" type="pres">
      <dgm:prSet presAssocID="{6C8C3217-A2AB-44C2-A6F6-F4811AB4332B}" presName="wedge2" presStyleLbl="node1" presStyleIdx="1" presStyleCnt="3"/>
      <dgm:spPr/>
    </dgm:pt>
    <dgm:pt modelId="{4CA204A1-9967-4F10-BB8B-7B7305560191}" type="pres">
      <dgm:prSet presAssocID="{6C8C3217-A2AB-44C2-A6F6-F4811AB4332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720D85-B08F-498F-B15E-2BD89A0DC07A}" type="pres">
      <dgm:prSet presAssocID="{6C8C3217-A2AB-44C2-A6F6-F4811AB4332B}" presName="wedge3" presStyleLbl="node1" presStyleIdx="2" presStyleCnt="3"/>
      <dgm:spPr/>
    </dgm:pt>
    <dgm:pt modelId="{B3A40AA1-E90C-42C2-8C22-68F125756A0E}" type="pres">
      <dgm:prSet presAssocID="{6C8C3217-A2AB-44C2-A6F6-F4811AB4332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576B615-3FDB-4019-BDB8-62679B2793CD}" type="presOf" srcId="{496763E6-D5D1-4314-A174-C02736861325}" destId="{4CA204A1-9967-4F10-BB8B-7B7305560191}" srcOrd="1" destOrd="0" presId="urn:microsoft.com/office/officeart/2005/8/layout/chart3"/>
    <dgm:cxn modelId="{3885FE20-C0B3-4C9D-B636-7F494DC9863D}" srcId="{6C8C3217-A2AB-44C2-A6F6-F4811AB4332B}" destId="{81C32BE0-3491-43CF-8E38-574F1F15FE84}" srcOrd="2" destOrd="0" parTransId="{3EFAA5F1-040B-49A8-8E70-8EEBD2E42E29}" sibTransId="{F91EF02D-E34F-43B0-89E1-6BF14424BB91}"/>
    <dgm:cxn modelId="{5F191345-D84E-49B1-AFCD-DB7CBEF82483}" type="presOf" srcId="{81C32BE0-3491-43CF-8E38-574F1F15FE84}" destId="{B3A40AA1-E90C-42C2-8C22-68F125756A0E}" srcOrd="1" destOrd="0" presId="urn:microsoft.com/office/officeart/2005/8/layout/chart3"/>
    <dgm:cxn modelId="{ED660E77-203C-4C25-A42F-58CFC6616647}" srcId="{6C8C3217-A2AB-44C2-A6F6-F4811AB4332B}" destId="{496763E6-D5D1-4314-A174-C02736861325}" srcOrd="1" destOrd="0" parTransId="{3A387817-9BE1-4F56-B989-912D1B9A1264}" sibTransId="{A61B0713-48E5-42B9-8ACB-FCA31033C46B}"/>
    <dgm:cxn modelId="{FC86FF8C-052B-4F99-A77F-7C269F838869}" type="presOf" srcId="{F8928C40-0A7C-43E5-B352-544321131D5E}" destId="{8DCC7190-37DE-47DB-B9DF-34B1B7397D9A}" srcOrd="0" destOrd="0" presId="urn:microsoft.com/office/officeart/2005/8/layout/chart3"/>
    <dgm:cxn modelId="{06F883B0-18EC-4A42-AEA2-42DECC33B37B}" type="presOf" srcId="{496763E6-D5D1-4314-A174-C02736861325}" destId="{7CA8F4F9-6BC8-4BFF-AAAF-C1774FC00ECD}" srcOrd="0" destOrd="0" presId="urn:microsoft.com/office/officeart/2005/8/layout/chart3"/>
    <dgm:cxn modelId="{0020E3B0-91C3-4C17-A48D-AF65772270D1}" type="presOf" srcId="{F8928C40-0A7C-43E5-B352-544321131D5E}" destId="{60C150F2-D900-4DDE-BBA3-06E74EA51AAD}" srcOrd="1" destOrd="0" presId="urn:microsoft.com/office/officeart/2005/8/layout/chart3"/>
    <dgm:cxn modelId="{83B7ECB0-5D04-4905-9079-EF330DC35876}" srcId="{6C8C3217-A2AB-44C2-A6F6-F4811AB4332B}" destId="{F8928C40-0A7C-43E5-B352-544321131D5E}" srcOrd="0" destOrd="0" parTransId="{5F593C6F-4097-4648-8B22-306D1554EA3F}" sibTransId="{0FD9387A-54C1-42BA-AEF7-E5A5867B2091}"/>
    <dgm:cxn modelId="{557AEFCC-2982-4DB7-BC26-67DEAD591474}" type="presOf" srcId="{6C8C3217-A2AB-44C2-A6F6-F4811AB4332B}" destId="{A1AD5DCA-8CF1-40FD-B5EC-CBA7257D40CC}" srcOrd="0" destOrd="0" presId="urn:microsoft.com/office/officeart/2005/8/layout/chart3"/>
    <dgm:cxn modelId="{368322F0-3554-43B0-B63A-778607AC3354}" type="presOf" srcId="{81C32BE0-3491-43CF-8E38-574F1F15FE84}" destId="{A4720D85-B08F-498F-B15E-2BD89A0DC07A}" srcOrd="0" destOrd="0" presId="urn:microsoft.com/office/officeart/2005/8/layout/chart3"/>
    <dgm:cxn modelId="{E7B9485E-B3A5-42BB-A1EE-9C0ADF816E29}" type="presParOf" srcId="{A1AD5DCA-8CF1-40FD-B5EC-CBA7257D40CC}" destId="{8DCC7190-37DE-47DB-B9DF-34B1B7397D9A}" srcOrd="0" destOrd="0" presId="urn:microsoft.com/office/officeart/2005/8/layout/chart3"/>
    <dgm:cxn modelId="{57AE7FBE-DC55-4E6C-9226-AB315B1E6241}" type="presParOf" srcId="{A1AD5DCA-8CF1-40FD-B5EC-CBA7257D40CC}" destId="{60C150F2-D900-4DDE-BBA3-06E74EA51AAD}" srcOrd="1" destOrd="0" presId="urn:microsoft.com/office/officeart/2005/8/layout/chart3"/>
    <dgm:cxn modelId="{E736726D-2A70-4249-A601-E5FFF75AF9E1}" type="presParOf" srcId="{A1AD5DCA-8CF1-40FD-B5EC-CBA7257D40CC}" destId="{7CA8F4F9-6BC8-4BFF-AAAF-C1774FC00ECD}" srcOrd="2" destOrd="0" presId="urn:microsoft.com/office/officeart/2005/8/layout/chart3"/>
    <dgm:cxn modelId="{80E25B69-C8FE-4D63-A0DF-C3D53A8B50FB}" type="presParOf" srcId="{A1AD5DCA-8CF1-40FD-B5EC-CBA7257D40CC}" destId="{4CA204A1-9967-4F10-BB8B-7B7305560191}" srcOrd="3" destOrd="0" presId="urn:microsoft.com/office/officeart/2005/8/layout/chart3"/>
    <dgm:cxn modelId="{DAB8DCC3-35D4-4768-814B-E47CDAD5339C}" type="presParOf" srcId="{A1AD5DCA-8CF1-40FD-B5EC-CBA7257D40CC}" destId="{A4720D85-B08F-498F-B15E-2BD89A0DC07A}" srcOrd="4" destOrd="0" presId="urn:microsoft.com/office/officeart/2005/8/layout/chart3"/>
    <dgm:cxn modelId="{6E9670EB-7314-4924-88AD-DAAD21EF0F2C}" type="presParOf" srcId="{A1AD5DCA-8CF1-40FD-B5EC-CBA7257D40CC}" destId="{B3A40AA1-E90C-42C2-8C22-68F125756A0E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5C61F-86FC-4D92-8A36-6EFA50DD9312}">
      <dsp:nvSpPr>
        <dsp:cNvPr id="0" name=""/>
        <dsp:cNvSpPr/>
      </dsp:nvSpPr>
      <dsp:spPr>
        <a:xfrm>
          <a:off x="561519" y="692151"/>
          <a:ext cx="1445853" cy="14458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DDD56-1A59-4F65-8A38-460097EB3B92}">
      <dsp:nvSpPr>
        <dsp:cNvPr id="0" name=""/>
        <dsp:cNvSpPr/>
      </dsp:nvSpPr>
      <dsp:spPr>
        <a:xfrm>
          <a:off x="869652" y="1000284"/>
          <a:ext cx="829588" cy="829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46D4A-8E5C-4C73-BCFA-E42F190ED4D7}">
      <dsp:nvSpPr>
        <dsp:cNvPr id="0" name=""/>
        <dsp:cNvSpPr/>
      </dsp:nvSpPr>
      <dsp:spPr>
        <a:xfrm>
          <a:off x="182299" y="2580177"/>
          <a:ext cx="2348495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/>
            <a:t>Intellectual Property Protection: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/>
            <a:t>Source code is company's core asset needs to be protected and maintained</a:t>
          </a:r>
        </a:p>
      </dsp:txBody>
      <dsp:txXfrm>
        <a:off x="182299" y="2580177"/>
        <a:ext cx="2348495" cy="1080000"/>
      </dsp:txXfrm>
    </dsp:sp>
    <dsp:sp modelId="{60FD7C8B-641A-4884-9F45-9A06339D8007}">
      <dsp:nvSpPr>
        <dsp:cNvPr id="0" name=""/>
        <dsp:cNvSpPr/>
      </dsp:nvSpPr>
      <dsp:spPr>
        <a:xfrm>
          <a:off x="3346566" y="692151"/>
          <a:ext cx="1445853" cy="14458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-2185134"/>
            <a:satOff val="-2592"/>
            <a:lumOff val="-1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3E993-0446-4A14-94E2-D044361989D7}">
      <dsp:nvSpPr>
        <dsp:cNvPr id="0" name=""/>
        <dsp:cNvSpPr/>
      </dsp:nvSpPr>
      <dsp:spPr>
        <a:xfrm>
          <a:off x="3654698" y="1000284"/>
          <a:ext cx="829588" cy="829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C3F6F-9D4C-452D-B041-1E0FD3A16214}">
      <dsp:nvSpPr>
        <dsp:cNvPr id="0" name=""/>
        <dsp:cNvSpPr/>
      </dsp:nvSpPr>
      <dsp:spPr>
        <a:xfrm>
          <a:off x="2884366" y="2588353"/>
          <a:ext cx="2370252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/>
            <a:t>Preventing Data Breaches: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/>
            <a:t>Unauthorized access can lead to sensitive information being leaked </a:t>
          </a:r>
        </a:p>
      </dsp:txBody>
      <dsp:txXfrm>
        <a:off x="2884366" y="2588353"/>
        <a:ext cx="2370252" cy="1080000"/>
      </dsp:txXfrm>
    </dsp:sp>
    <dsp:sp modelId="{6FDBFEC3-088E-4F71-AF62-917944495724}">
      <dsp:nvSpPr>
        <dsp:cNvPr id="0" name=""/>
        <dsp:cNvSpPr/>
      </dsp:nvSpPr>
      <dsp:spPr>
        <a:xfrm>
          <a:off x="6131612" y="692151"/>
          <a:ext cx="1445853" cy="14458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-4370269"/>
            <a:satOff val="-5184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23F63D-FD81-426A-882B-FE1935137305}">
      <dsp:nvSpPr>
        <dsp:cNvPr id="0" name=""/>
        <dsp:cNvSpPr/>
      </dsp:nvSpPr>
      <dsp:spPr>
        <a:xfrm>
          <a:off x="6439744" y="1000284"/>
          <a:ext cx="829588" cy="829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5FC10-DC76-4A49-AA97-0C7519ACB125}">
      <dsp:nvSpPr>
        <dsp:cNvPr id="0" name=""/>
        <dsp:cNvSpPr/>
      </dsp:nvSpPr>
      <dsp:spPr>
        <a:xfrm>
          <a:off x="5669413" y="2588353"/>
          <a:ext cx="2370252" cy="108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/>
            <a:t>Maintaining Trust: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/>
            <a:t>Security breaches damage company's reputation and trust with users and potential customers</a:t>
          </a:r>
        </a:p>
      </dsp:txBody>
      <dsp:txXfrm>
        <a:off x="5669413" y="2588353"/>
        <a:ext cx="2370252" cy="1080000"/>
      </dsp:txXfrm>
    </dsp:sp>
    <dsp:sp modelId="{AC70BACC-915A-45B1-8862-6DC77DA34FAD}">
      <dsp:nvSpPr>
        <dsp:cNvPr id="0" name=""/>
        <dsp:cNvSpPr/>
      </dsp:nvSpPr>
      <dsp:spPr>
        <a:xfrm>
          <a:off x="8916658" y="585723"/>
          <a:ext cx="1445853" cy="14458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-6555403"/>
            <a:satOff val="-7776"/>
            <a:lumOff val="-41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E55C9A-522E-417B-85F7-675F890EF3F2}">
      <dsp:nvSpPr>
        <dsp:cNvPr id="0" name=""/>
        <dsp:cNvSpPr/>
      </dsp:nvSpPr>
      <dsp:spPr>
        <a:xfrm>
          <a:off x="9224791" y="893855"/>
          <a:ext cx="829588" cy="8295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7181F-38BB-4CA5-9319-5AD5B52862A8}">
      <dsp:nvSpPr>
        <dsp:cNvPr id="0" name=""/>
        <dsp:cNvSpPr/>
      </dsp:nvSpPr>
      <dsp:spPr>
        <a:xfrm>
          <a:off x="8442276" y="2445323"/>
          <a:ext cx="2370252" cy="1505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/>
            <a:t>Compliance Requirements: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cap="none" dirty="0"/>
            <a:t>Adhering to industry standards and regulations necessitates through robust security measures</a:t>
          </a:r>
        </a:p>
      </dsp:txBody>
      <dsp:txXfrm>
        <a:off x="8442276" y="2445323"/>
        <a:ext cx="2370252" cy="1505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4C1DE-B728-4307-ADCE-5B547DC7F701}">
      <dsp:nvSpPr>
        <dsp:cNvPr id="0" name=""/>
        <dsp:cNvSpPr/>
      </dsp:nvSpPr>
      <dsp:spPr>
        <a:xfrm>
          <a:off x="0" y="0"/>
          <a:ext cx="5302524" cy="99421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Role-Based Access Control (RBAC): Limit access by assigning permissions based on user roles.</a:t>
          </a:r>
        </a:p>
      </dsp:txBody>
      <dsp:txXfrm>
        <a:off x="29119" y="29119"/>
        <a:ext cx="4145682" cy="935973"/>
      </dsp:txXfrm>
    </dsp:sp>
    <dsp:sp modelId="{F04F8F42-50DE-4E16-9049-FEEEBF8C9FF7}">
      <dsp:nvSpPr>
        <dsp:cNvPr id="0" name=""/>
        <dsp:cNvSpPr/>
      </dsp:nvSpPr>
      <dsp:spPr>
        <a:xfrm>
          <a:off x="444086" y="1174977"/>
          <a:ext cx="5302524" cy="99421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74757"/>
            <a:satOff val="-18"/>
            <a:lumOff val="83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Two-Factor Authentication (2FA): Requires two forms of identification to enhance login security.</a:t>
          </a:r>
        </a:p>
      </dsp:txBody>
      <dsp:txXfrm>
        <a:off x="473205" y="1204096"/>
        <a:ext cx="4153962" cy="935973"/>
      </dsp:txXfrm>
    </dsp:sp>
    <dsp:sp modelId="{B7C91150-EFA4-4DAF-8136-AB80637247FD}">
      <dsp:nvSpPr>
        <dsp:cNvPr id="0" name=""/>
        <dsp:cNvSpPr/>
      </dsp:nvSpPr>
      <dsp:spPr>
        <a:xfrm>
          <a:off x="881544" y="2349954"/>
          <a:ext cx="5302524" cy="99421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49515"/>
            <a:satOff val="-36"/>
            <a:lumOff val="167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Least Privilege Principle: The minimum level of accesses granted to users necessary to perform their tasks.</a:t>
          </a:r>
        </a:p>
      </dsp:txBody>
      <dsp:txXfrm>
        <a:off x="910663" y="2379073"/>
        <a:ext cx="4160590" cy="935973"/>
      </dsp:txXfrm>
    </dsp:sp>
    <dsp:sp modelId="{099702CB-F217-455F-BAA6-F7755E865D77}">
      <dsp:nvSpPr>
        <dsp:cNvPr id="0" name=""/>
        <dsp:cNvSpPr/>
      </dsp:nvSpPr>
      <dsp:spPr>
        <a:xfrm>
          <a:off x="1325631" y="3524932"/>
          <a:ext cx="5302524" cy="99421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24272"/>
            <a:satOff val="-54"/>
            <a:lumOff val="2509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Regular Access Reviews: Review and update user permissions periodically.</a:t>
          </a:r>
        </a:p>
      </dsp:txBody>
      <dsp:txXfrm>
        <a:off x="1354750" y="3554051"/>
        <a:ext cx="4153962" cy="935973"/>
      </dsp:txXfrm>
    </dsp:sp>
    <dsp:sp modelId="{28D4C5B0-6BD6-4C03-956D-95E35912F8F5}">
      <dsp:nvSpPr>
        <dsp:cNvPr id="0" name=""/>
        <dsp:cNvSpPr/>
      </dsp:nvSpPr>
      <dsp:spPr>
        <a:xfrm>
          <a:off x="4656287" y="761475"/>
          <a:ext cx="646237" cy="6462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801690" y="761475"/>
        <a:ext cx="355431" cy="486293"/>
      </dsp:txXfrm>
    </dsp:sp>
    <dsp:sp modelId="{9A5989BA-F79E-4BD5-A3B5-68441F0BA05F}">
      <dsp:nvSpPr>
        <dsp:cNvPr id="0" name=""/>
        <dsp:cNvSpPr/>
      </dsp:nvSpPr>
      <dsp:spPr>
        <a:xfrm>
          <a:off x="5100373" y="1936453"/>
          <a:ext cx="646237" cy="6462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245776" y="1936453"/>
        <a:ext cx="355431" cy="486293"/>
      </dsp:txXfrm>
    </dsp:sp>
    <dsp:sp modelId="{A8F61EC1-DAF6-4848-8813-32A80119492D}">
      <dsp:nvSpPr>
        <dsp:cNvPr id="0" name=""/>
        <dsp:cNvSpPr/>
      </dsp:nvSpPr>
      <dsp:spPr>
        <a:xfrm>
          <a:off x="5537831" y="3111430"/>
          <a:ext cx="646237" cy="6462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683234" y="3111430"/>
        <a:ext cx="355431" cy="486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F5B0D-EC16-4551-A768-D0CD98AF0B35}">
      <dsp:nvSpPr>
        <dsp:cNvPr id="0" name=""/>
        <dsp:cNvSpPr/>
      </dsp:nvSpPr>
      <dsp:spPr>
        <a:xfrm>
          <a:off x="891269" y="425359"/>
          <a:ext cx="1437817" cy="1437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2C4FE9-FA77-4A18-854D-514DAAEB8668}">
      <dsp:nvSpPr>
        <dsp:cNvPr id="0" name=""/>
        <dsp:cNvSpPr/>
      </dsp:nvSpPr>
      <dsp:spPr>
        <a:xfrm>
          <a:off x="12603" y="2331410"/>
          <a:ext cx="319515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Commit Signing: 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Require developers to sign commits using GPG keys to verify authenticity.</a:t>
          </a:r>
        </a:p>
      </dsp:txBody>
      <dsp:txXfrm>
        <a:off x="12603" y="2331410"/>
        <a:ext cx="3195150" cy="1215000"/>
      </dsp:txXfrm>
    </dsp:sp>
    <dsp:sp modelId="{FE726F3D-463C-4505-9E6E-4567624E2DED}">
      <dsp:nvSpPr>
        <dsp:cNvPr id="0" name=""/>
        <dsp:cNvSpPr/>
      </dsp:nvSpPr>
      <dsp:spPr>
        <a:xfrm>
          <a:off x="4645571" y="425359"/>
          <a:ext cx="1437817" cy="1437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B13841-6669-4574-9519-4089A03172A5}">
      <dsp:nvSpPr>
        <dsp:cNvPr id="0" name=""/>
        <dsp:cNvSpPr/>
      </dsp:nvSpPr>
      <dsp:spPr>
        <a:xfrm>
          <a:off x="3766905" y="2331410"/>
          <a:ext cx="319515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Branch Protection Rules: 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Enforce policies like mandatory code reviews and status checks before merging.</a:t>
          </a:r>
        </a:p>
      </dsp:txBody>
      <dsp:txXfrm>
        <a:off x="3766905" y="2331410"/>
        <a:ext cx="3195150" cy="1215000"/>
      </dsp:txXfrm>
    </dsp:sp>
    <dsp:sp modelId="{BC5A6CAD-65EE-4209-9258-E02138C5904C}">
      <dsp:nvSpPr>
        <dsp:cNvPr id="0" name=""/>
        <dsp:cNvSpPr/>
      </dsp:nvSpPr>
      <dsp:spPr>
        <a:xfrm>
          <a:off x="8399872" y="425359"/>
          <a:ext cx="1437817" cy="1437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A19DA9-1D53-4556-A510-ECAF6EA00395}">
      <dsp:nvSpPr>
        <dsp:cNvPr id="0" name=""/>
        <dsp:cNvSpPr/>
      </dsp:nvSpPr>
      <dsp:spPr>
        <a:xfrm>
          <a:off x="7521206" y="2331410"/>
          <a:ext cx="319515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Audit Logs: 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Enable logging to track changes and detect unauthorized activities.</a:t>
          </a:r>
        </a:p>
      </dsp:txBody>
      <dsp:txXfrm>
        <a:off x="7521206" y="2331410"/>
        <a:ext cx="3195150" cy="121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74ADE-C21E-4E61-B8DA-AAE11DB9C90F}">
      <dsp:nvSpPr>
        <dsp:cNvPr id="0" name=""/>
        <dsp:cNvSpPr/>
      </dsp:nvSpPr>
      <dsp:spPr>
        <a:xfrm rot="5400000">
          <a:off x="-208654" y="210719"/>
          <a:ext cx="1391032" cy="973722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AVOID</a:t>
          </a:r>
        </a:p>
      </dsp:txBody>
      <dsp:txXfrm rot="-5400000">
        <a:off x="1" y="488925"/>
        <a:ext cx="973722" cy="417310"/>
      </dsp:txXfrm>
    </dsp:sp>
    <dsp:sp modelId="{DE7D13F4-B6CE-41E2-B0C9-09F91AB590DB}">
      <dsp:nvSpPr>
        <dsp:cNvPr id="0" name=""/>
        <dsp:cNvSpPr/>
      </dsp:nvSpPr>
      <dsp:spPr>
        <a:xfrm rot="5400000">
          <a:off x="5320007" y="-4344220"/>
          <a:ext cx="904170" cy="95967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/>
            <a:t>Avoid Hardcoding Secrets:</a:t>
          </a:r>
          <a:r>
            <a:rPr lang="en-US" sz="2800" kern="1200" dirty="0"/>
            <a:t> Avoid storing sensitive information directly in the codebase.</a:t>
          </a:r>
        </a:p>
      </dsp:txBody>
      <dsp:txXfrm rot="-5400000">
        <a:off x="973722" y="46203"/>
        <a:ext cx="9552603" cy="815894"/>
      </dsp:txXfrm>
    </dsp:sp>
    <dsp:sp modelId="{4AB23590-387D-45C4-AAA9-2DB2E8261EA5}">
      <dsp:nvSpPr>
        <dsp:cNvPr id="0" name=""/>
        <dsp:cNvSpPr/>
      </dsp:nvSpPr>
      <dsp:spPr>
        <a:xfrm rot="5400000">
          <a:off x="-208654" y="1404794"/>
          <a:ext cx="1391032" cy="973722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tint val="94000"/>
                <a:satMod val="105000"/>
                <a:lumMod val="102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USE</a:t>
          </a:r>
        </a:p>
      </dsp:txBody>
      <dsp:txXfrm rot="-5400000">
        <a:off x="1" y="1683000"/>
        <a:ext cx="973722" cy="417310"/>
      </dsp:txXfrm>
    </dsp:sp>
    <dsp:sp modelId="{8FBFDA69-7D95-4FA6-9E1E-5999313203CD}">
      <dsp:nvSpPr>
        <dsp:cNvPr id="0" name=""/>
        <dsp:cNvSpPr/>
      </dsp:nvSpPr>
      <dsp:spPr>
        <a:xfrm rot="5400000">
          <a:off x="5320007" y="-3150145"/>
          <a:ext cx="904170" cy="95967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/>
            <a:t>Use Secrets Management Tools: </a:t>
          </a:r>
          <a:r>
            <a:rPr lang="en-US" sz="2800" b="0" kern="1200" dirty="0"/>
            <a:t>Use </a:t>
          </a:r>
          <a:r>
            <a:rPr lang="en-US" sz="2800" kern="1200" dirty="0"/>
            <a:t>to manage secrets securely. Examples: HashiCorp Vault or Azure Key Vault.</a:t>
          </a:r>
        </a:p>
      </dsp:txBody>
      <dsp:txXfrm rot="-5400000">
        <a:off x="973722" y="1240278"/>
        <a:ext cx="9552603" cy="815894"/>
      </dsp:txXfrm>
    </dsp:sp>
    <dsp:sp modelId="{69AC7F65-B45D-4E0F-AF1A-981AF7CAF8A8}">
      <dsp:nvSpPr>
        <dsp:cNvPr id="0" name=""/>
        <dsp:cNvSpPr/>
      </dsp:nvSpPr>
      <dsp:spPr>
        <a:xfrm rot="5400000">
          <a:off x="-208654" y="2598870"/>
          <a:ext cx="1391032" cy="973722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94000"/>
                <a:satMod val="105000"/>
                <a:lumMod val="102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STORE</a:t>
          </a:r>
        </a:p>
      </dsp:txBody>
      <dsp:txXfrm rot="-5400000">
        <a:off x="1" y="2877076"/>
        <a:ext cx="973722" cy="417310"/>
      </dsp:txXfrm>
    </dsp:sp>
    <dsp:sp modelId="{F0486FF1-A71D-4276-9C73-21D5A79920C0}">
      <dsp:nvSpPr>
        <dsp:cNvPr id="0" name=""/>
        <dsp:cNvSpPr/>
      </dsp:nvSpPr>
      <dsp:spPr>
        <a:xfrm rot="5400000">
          <a:off x="5320007" y="-1956069"/>
          <a:ext cx="904170" cy="95967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/>
            <a:t>Environment Variables: </a:t>
          </a:r>
          <a:r>
            <a:rPr lang="en-US" sz="2800" kern="1200" dirty="0"/>
            <a:t>Store secrets in environment variables and ensure they are not exposed in logs or error messages.</a:t>
          </a:r>
        </a:p>
      </dsp:txBody>
      <dsp:txXfrm rot="-5400000">
        <a:off x="973722" y="2434354"/>
        <a:ext cx="9552603" cy="815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1AA10-CA57-4462-A77D-3911282A1D8F}">
      <dsp:nvSpPr>
        <dsp:cNvPr id="0" name=""/>
        <dsp:cNvSpPr/>
      </dsp:nvSpPr>
      <dsp:spPr>
        <a:xfrm>
          <a:off x="0" y="882175"/>
          <a:ext cx="3099816" cy="19683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6BC36-93C8-4FD5-8E51-11323FF6C1EA}">
      <dsp:nvSpPr>
        <dsp:cNvPr id="0" name=""/>
        <dsp:cNvSpPr/>
      </dsp:nvSpPr>
      <dsp:spPr>
        <a:xfrm>
          <a:off x="344423" y="1209377"/>
          <a:ext cx="3099816" cy="19683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Automated Scanning Tools: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Utilize tools like OWASP ZAP or SonarQube to identify vulnerabilities.</a:t>
          </a:r>
        </a:p>
      </dsp:txBody>
      <dsp:txXfrm>
        <a:off x="402075" y="1267029"/>
        <a:ext cx="2984512" cy="1853079"/>
      </dsp:txXfrm>
    </dsp:sp>
    <dsp:sp modelId="{04421521-B124-4E13-8E7B-473494D13CF9}">
      <dsp:nvSpPr>
        <dsp:cNvPr id="0" name=""/>
        <dsp:cNvSpPr/>
      </dsp:nvSpPr>
      <dsp:spPr>
        <a:xfrm>
          <a:off x="3788664" y="882175"/>
          <a:ext cx="3099816" cy="19683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0DAC8-78D6-4B51-A6E7-CD9F5AACC3BD}">
      <dsp:nvSpPr>
        <dsp:cNvPr id="0" name=""/>
        <dsp:cNvSpPr/>
      </dsp:nvSpPr>
      <dsp:spPr>
        <a:xfrm>
          <a:off x="4133088" y="1209377"/>
          <a:ext cx="3099816" cy="19683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Dependency Management:</a:t>
          </a:r>
          <a:r>
            <a:rPr lang="en-US" sz="2000" kern="1200" dirty="0"/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Regularly update and patch dependencies to mitigate known vulnerabilities.</a:t>
          </a:r>
        </a:p>
      </dsp:txBody>
      <dsp:txXfrm>
        <a:off x="4190740" y="1267029"/>
        <a:ext cx="2984512" cy="1853079"/>
      </dsp:txXfrm>
    </dsp:sp>
    <dsp:sp modelId="{565137E8-0CB6-4923-8533-4129C798C15F}">
      <dsp:nvSpPr>
        <dsp:cNvPr id="0" name=""/>
        <dsp:cNvSpPr/>
      </dsp:nvSpPr>
      <dsp:spPr>
        <a:xfrm>
          <a:off x="7577328" y="882175"/>
          <a:ext cx="3099816" cy="19683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C0AB1-9ADB-462B-9D6A-C19DD64AEB0D}">
      <dsp:nvSpPr>
        <dsp:cNvPr id="0" name=""/>
        <dsp:cNvSpPr/>
      </dsp:nvSpPr>
      <dsp:spPr>
        <a:xfrm>
          <a:off x="7921752" y="1209377"/>
          <a:ext cx="3099816" cy="19683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Alerts: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Set up alerts for suspicious activities or potential security issues.</a:t>
          </a:r>
        </a:p>
      </dsp:txBody>
      <dsp:txXfrm>
        <a:off x="7979404" y="1267029"/>
        <a:ext cx="2984512" cy="18530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C7190-37DE-47DB-B9DF-34B1B7397D9A}">
      <dsp:nvSpPr>
        <dsp:cNvPr id="0" name=""/>
        <dsp:cNvSpPr/>
      </dsp:nvSpPr>
      <dsp:spPr>
        <a:xfrm>
          <a:off x="1303295" y="341731"/>
          <a:ext cx="4188190" cy="42526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Security Policies: </a:t>
          </a:r>
          <a:r>
            <a:rPr lang="en-US" sz="1500" kern="1200" dirty="0"/>
            <a:t>Document and enforce clear security policies for the development team</a:t>
          </a:r>
        </a:p>
      </dsp:txBody>
      <dsp:txXfrm>
        <a:off x="3580374" y="1126448"/>
        <a:ext cx="1420993" cy="1417553"/>
      </dsp:txXfrm>
    </dsp:sp>
    <dsp:sp modelId="{7CA8F4F9-6BC8-4BFF-AAAF-C1774FC00ECD}">
      <dsp:nvSpPr>
        <dsp:cNvPr id="0" name=""/>
        <dsp:cNvSpPr/>
      </dsp:nvSpPr>
      <dsp:spPr>
        <a:xfrm>
          <a:off x="1051845" y="468298"/>
          <a:ext cx="4252660" cy="42526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Incident Response Plan: </a:t>
          </a:r>
          <a:r>
            <a:rPr lang="en-US" sz="1500" kern="1200" dirty="0"/>
            <a:t>Develop a plan of action to address and recover from security incidents</a:t>
          </a:r>
        </a:p>
      </dsp:txBody>
      <dsp:txXfrm>
        <a:off x="2216264" y="3151525"/>
        <a:ext cx="1923822" cy="1316299"/>
      </dsp:txXfrm>
    </dsp:sp>
    <dsp:sp modelId="{A4720D85-B08F-498F-B15E-2BD89A0DC07A}">
      <dsp:nvSpPr>
        <dsp:cNvPr id="0" name=""/>
        <dsp:cNvSpPr/>
      </dsp:nvSpPr>
      <dsp:spPr>
        <a:xfrm>
          <a:off x="1051845" y="468298"/>
          <a:ext cx="4252660" cy="42526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Security.md File: </a:t>
          </a:r>
          <a:r>
            <a:rPr lang="en-US" sz="1500" kern="1200" dirty="0"/>
            <a:t>Include a security.md file in repositories to provide guidelines for reporting</a:t>
          </a:r>
        </a:p>
      </dsp:txBody>
      <dsp:txXfrm>
        <a:off x="1507487" y="1303642"/>
        <a:ext cx="1442866" cy="1417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5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8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78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9378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66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7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30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14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5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84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5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7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0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0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78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75187-862E-4903-8E4B-7481417BE1C1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F02D7-B9B9-46E5-9B83-22F2C998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72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wired.com/story/github-advanced-security-open-sourc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heckpoint.com/cyber-hub/cloud-security/what-is-developer-security/21-security-best-practices-for-github/" TargetMode="External"/><Relationship Id="rId5" Type="http://schemas.openxmlformats.org/officeDocument/2006/relationships/hyperlink" Target="https://snyk.io/articles/securing-source-code-repositories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0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690F1F-2B8D-0CC8-FA05-D744BDE1E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3429000"/>
            <a:ext cx="11106912" cy="2667000"/>
          </a:xfrm>
        </p:spPr>
        <p:txBody>
          <a:bodyPr anchor="ctr">
            <a:normAutofit/>
          </a:bodyPr>
          <a:lstStyle/>
          <a:p>
            <a:pPr algn="r"/>
            <a:r>
              <a:rPr lang="en-US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Dylan Bean</a:t>
            </a:r>
          </a:p>
          <a:p>
            <a:pPr algn="r"/>
            <a:r>
              <a:rPr lang="en-US" b="1" cap="non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5/11/2025</a:t>
            </a:r>
            <a:endParaRPr lang="en-US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Professor John Woods</a:t>
            </a:r>
          </a:p>
          <a:p>
            <a:pPr algn="r"/>
            <a:r>
              <a:rPr lang="en-US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Assignment 11.2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F09F9-4227-6E35-5061-75E856D30231}"/>
              </a:ext>
            </a:extLst>
          </p:cNvPr>
          <p:cNvSpPr txBox="1"/>
          <p:nvPr/>
        </p:nvSpPr>
        <p:spPr>
          <a:xfrm>
            <a:off x="2353056" y="6205522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from Stock Photos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BE5DBC-0096-A4EE-8449-40F597FD112A}"/>
              </a:ext>
            </a:extLst>
          </p:cNvPr>
          <p:cNvSpPr/>
          <p:nvPr/>
        </p:nvSpPr>
        <p:spPr>
          <a:xfrm>
            <a:off x="961351" y="1225296"/>
            <a:ext cx="1073077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</a:rPr>
              <a:t>Security Controls In Shared Code Repositories</a:t>
            </a:r>
          </a:p>
        </p:txBody>
      </p:sp>
    </p:spTree>
    <p:extLst>
      <p:ext uri="{BB962C8B-B14F-4D97-AF65-F5344CB8AC3E}">
        <p14:creationId xmlns:p14="http://schemas.microsoft.com/office/powerpoint/2010/main" val="321292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095DEE-3EC5-6775-994F-06BA5A4B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1847" y="22709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 </a:t>
            </a:r>
          </a:p>
        </p:txBody>
      </p:sp>
      <p:pic>
        <p:nvPicPr>
          <p:cNvPr id="5" name="Picture 4" descr="Student looking at books while seated alone in library at night">
            <a:extLst>
              <a:ext uri="{FF2B5EF4-FFF2-40B4-BE49-F238E27FC236}">
                <a16:creationId xmlns:a16="http://schemas.microsoft.com/office/drawing/2014/main" id="{73662853-E711-5F40-9648-F1AD6D5DF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" r="37805" b="-1"/>
          <a:stretch/>
        </p:blipFill>
        <p:spPr>
          <a:xfrm>
            <a:off x="6740395" y="-2"/>
            <a:ext cx="5465892" cy="685799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A425291-E7FD-4D64-C05F-8D032CB25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501" y="1683602"/>
            <a:ext cx="4865206" cy="4246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https://snyk.io/articles/securing-source-code-repositories</a:t>
            </a:r>
            <a:endParaRPr lang="en-US" sz="1600" b="1" dirty="0">
              <a:solidFill>
                <a:schemeClr val="tx1"/>
              </a:solidFill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https://www.checkpoint.com/cyber-hub/cloud-security/what-is-developer-security/21-security-best-practices-for-github/</a:t>
            </a:r>
            <a:endParaRPr lang="en-US" sz="1600" b="1" dirty="0">
              <a:solidFill>
                <a:schemeClr val="tx1"/>
              </a:solidFill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https://www.wired.com/story/github-advanced-security-open-source/</a:t>
            </a:r>
            <a:endParaRPr lang="en-US" sz="1600" b="1" dirty="0">
              <a:solidFill>
                <a:schemeClr val="tx1"/>
              </a:solidFill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25252-B199-2BA8-BD9E-CA838BE25B90}"/>
              </a:ext>
            </a:extLst>
          </p:cNvPr>
          <p:cNvSpPr txBox="1"/>
          <p:nvPr/>
        </p:nvSpPr>
        <p:spPr>
          <a:xfrm>
            <a:off x="2352667" y="6172409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322458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2AC0-642C-BD41-C846-77847EB2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" y="320330"/>
            <a:ext cx="11106912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Securing Source Code: The Why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455AB9-4BC9-9870-D23D-B8479EDC0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851966"/>
              </p:ext>
            </p:extLst>
          </p:nvPr>
        </p:nvGraphicFramePr>
        <p:xfrm>
          <a:off x="725424" y="1798900"/>
          <a:ext cx="10924032" cy="4360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2CC945-2296-7778-8F1B-23E2AE2587F0}"/>
              </a:ext>
            </a:extLst>
          </p:cNvPr>
          <p:cNvSpPr txBox="1"/>
          <p:nvPr/>
        </p:nvSpPr>
        <p:spPr>
          <a:xfrm>
            <a:off x="1267968" y="6159405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261807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" name="Rectangle 5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Transparent padlock">
            <a:extLst>
              <a:ext uri="{FF2B5EF4-FFF2-40B4-BE49-F238E27FC236}">
                <a16:creationId xmlns:a16="http://schemas.microsoft.com/office/drawing/2014/main" id="{6681DAB7-88DC-5DE9-C31B-692C185CDD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l="7936" r="33789" b="2"/>
          <a:stretch/>
        </p:blipFill>
        <p:spPr>
          <a:xfrm>
            <a:off x="0" y="-1904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E7B4A5-96FD-D9F0-5D31-F5CE4817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113" y="469230"/>
            <a:ext cx="10328273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Security Controls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0A12-84DB-C7D6-A38D-3A0FA02B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471" y="2575813"/>
            <a:ext cx="10328273" cy="3541714"/>
          </a:xfrm>
        </p:spPr>
        <p:txBody>
          <a:bodyPr anchor="ctr">
            <a:normAutofit/>
          </a:bodyPr>
          <a:lstStyle/>
          <a:p>
            <a:pPr marL="0" indent="0" algn="r">
              <a:lnSpc>
                <a:spcPct val="110000"/>
              </a:lnSpc>
              <a:buNone/>
            </a:pPr>
            <a:r>
              <a:rPr lang="en-US" b="1" dirty="0"/>
              <a:t>Access Control and Authentication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b="1" dirty="0"/>
              <a:t>Code Integrity and Authentication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b="1" dirty="0"/>
              <a:t>Secrets Management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b="1" dirty="0"/>
              <a:t>Continuous Monitoring and Vulnerability Scanning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b="1" dirty="0"/>
              <a:t>Incident Response and Documentation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EAE28-48BA-BD07-D774-587CC10DA071}"/>
              </a:ext>
            </a:extLst>
          </p:cNvPr>
          <p:cNvSpPr txBox="1"/>
          <p:nvPr/>
        </p:nvSpPr>
        <p:spPr>
          <a:xfrm>
            <a:off x="2179221" y="5828993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302246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28750BA0-3145-CA44-B8D9-88AC71ECC9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08" r="13799"/>
          <a:stretch/>
        </p:blipFill>
        <p:spPr>
          <a:xfrm>
            <a:off x="-5596" y="10"/>
            <a:ext cx="51292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5B90C-3A1F-3549-A413-CD2BE2D2D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902" y="166080"/>
            <a:ext cx="6863597" cy="12690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Control And Authentication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1" name="Content Placeholder 2">
            <a:extLst>
              <a:ext uri="{FF2B5EF4-FFF2-40B4-BE49-F238E27FC236}">
                <a16:creationId xmlns:a16="http://schemas.microsoft.com/office/drawing/2014/main" id="{B19E12F4-EAE6-DC26-BBBA-2F8EF7548D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89038"/>
              </p:ext>
            </p:extLst>
          </p:nvPr>
        </p:nvGraphicFramePr>
        <p:xfrm>
          <a:off x="5343730" y="1904441"/>
          <a:ext cx="6628156" cy="4519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2F8B2A-9891-6FCA-9E26-A65E119582D0}"/>
              </a:ext>
            </a:extLst>
          </p:cNvPr>
          <p:cNvSpPr txBox="1"/>
          <p:nvPr/>
        </p:nvSpPr>
        <p:spPr>
          <a:xfrm>
            <a:off x="5230763" y="6358572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161166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92C3-6DAF-0A23-5664-09E13451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618518"/>
            <a:ext cx="10728960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Integrity And Authentication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543753-2FDB-938C-AB1A-930298D385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177801"/>
              </p:ext>
            </p:extLst>
          </p:nvPr>
        </p:nvGraphicFramePr>
        <p:xfrm>
          <a:off x="731520" y="1889703"/>
          <a:ext cx="10728960" cy="3971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1CF390-8A85-0A0E-878C-B55E5BB3D714}"/>
              </a:ext>
            </a:extLst>
          </p:cNvPr>
          <p:cNvSpPr txBox="1"/>
          <p:nvPr/>
        </p:nvSpPr>
        <p:spPr>
          <a:xfrm>
            <a:off x="1293524" y="6108677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238454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CB30-9102-BE96-819A-CEFDA4D0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744" y="520982"/>
            <a:ext cx="10655808" cy="1198090"/>
          </a:xfrm>
        </p:spPr>
        <p:txBody>
          <a:bodyPr>
            <a:normAutofit/>
          </a:bodyPr>
          <a:lstStyle/>
          <a:p>
            <a:pPr algn="ctr"/>
            <a:r>
              <a:rPr lang="en-US" sz="48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Secrets Management</a:t>
            </a:r>
          </a:p>
        </p:txBody>
      </p:sp>
      <p:graphicFrame>
        <p:nvGraphicFramePr>
          <p:cNvPr id="193" name="Content Placeholder 2">
            <a:extLst>
              <a:ext uri="{FF2B5EF4-FFF2-40B4-BE49-F238E27FC236}">
                <a16:creationId xmlns:a16="http://schemas.microsoft.com/office/drawing/2014/main" id="{873A9D72-6339-824B-0E8C-640411D0E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2699585"/>
              </p:ext>
            </p:extLst>
          </p:nvPr>
        </p:nvGraphicFramePr>
        <p:xfrm>
          <a:off x="853440" y="2292096"/>
          <a:ext cx="10570464" cy="3783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1EF4AE-C52C-5963-D3AF-99BA0A433F02}"/>
              </a:ext>
            </a:extLst>
          </p:cNvPr>
          <p:cNvSpPr txBox="1"/>
          <p:nvPr/>
        </p:nvSpPr>
        <p:spPr>
          <a:xfrm>
            <a:off x="9547508" y="6075408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145760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ngerprint scanning machine">
            <a:extLst>
              <a:ext uri="{FF2B5EF4-FFF2-40B4-BE49-F238E27FC236}">
                <a16:creationId xmlns:a16="http://schemas.microsoft.com/office/drawing/2014/main" id="{259CAE24-4E9B-B302-7F2D-1118F5B5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0AECCF-5CD3-70FA-D06F-B929F5B3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618518"/>
            <a:ext cx="10352467" cy="1478570"/>
          </a:xfrm>
        </p:spPr>
        <p:txBody>
          <a:bodyPr/>
          <a:lstStyle/>
          <a:p>
            <a:r>
              <a:rPr lang="en-US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Monitoring And Vulnerability Scanning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04328FE5-07CC-D025-8263-772D6F2A7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681318"/>
              </p:ext>
            </p:extLst>
          </p:nvPr>
        </p:nvGraphicFramePr>
        <p:xfrm>
          <a:off x="694944" y="2173483"/>
          <a:ext cx="11021568" cy="4059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EE850A-B984-9042-D996-E34D59F929C7}"/>
              </a:ext>
            </a:extLst>
          </p:cNvPr>
          <p:cNvSpPr txBox="1"/>
          <p:nvPr/>
        </p:nvSpPr>
        <p:spPr>
          <a:xfrm>
            <a:off x="1500788" y="6102614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81664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per files on the table">
            <a:extLst>
              <a:ext uri="{FF2B5EF4-FFF2-40B4-BE49-F238E27FC236}">
                <a16:creationId xmlns:a16="http://schemas.microsoft.com/office/drawing/2014/main" id="{50BD35E3-BCD1-3917-593C-CA3AA212E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r="12524" b="2"/>
          <a:stretch/>
        </p:blipFill>
        <p:spPr>
          <a:xfrm>
            <a:off x="1829" y="-8826"/>
            <a:ext cx="592348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0F98E-ABAE-D705-BF7B-9F78B26D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312" y="313717"/>
            <a:ext cx="6010657" cy="1745433"/>
          </a:xfrm>
        </p:spPr>
        <p:txBody>
          <a:bodyPr>
            <a:normAutofit/>
          </a:bodyPr>
          <a:lstStyle/>
          <a:p>
            <a:pPr algn="ctr"/>
            <a:r>
              <a:rPr lang="en-US" sz="48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Incident Response and Documentation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7111A16-5F1B-14D2-D846-982A22FB012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19898721"/>
              </p:ext>
            </p:extLst>
          </p:nvPr>
        </p:nvGraphicFramePr>
        <p:xfrm>
          <a:off x="5620512" y="1679485"/>
          <a:ext cx="6543331" cy="5062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9D58BA-B967-51CA-93C4-AD1661ED4479}"/>
              </a:ext>
            </a:extLst>
          </p:cNvPr>
          <p:cNvSpPr txBox="1"/>
          <p:nvPr/>
        </p:nvSpPr>
        <p:spPr>
          <a:xfrm>
            <a:off x="10215397" y="6164427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301932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 digital binary data on a screen">
            <a:extLst>
              <a:ext uri="{FF2B5EF4-FFF2-40B4-BE49-F238E27FC236}">
                <a16:creationId xmlns:a16="http://schemas.microsoft.com/office/drawing/2014/main" id="{AA70784B-29C8-EFAA-34B4-7DC6B57617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F05FF-7DCE-67F5-D65B-4D48CA1B9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9" y="191798"/>
            <a:ext cx="11082527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Controls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412D-F054-267F-DA4F-E8A3EEF9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9" y="2194560"/>
            <a:ext cx="5010912" cy="40721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Security Controls Are Important:</a:t>
            </a:r>
          </a:p>
          <a:p>
            <a:pPr lvl="1"/>
            <a:r>
              <a:rPr lang="en-US" sz="2400" dirty="0"/>
              <a:t>Intellectual Property Protection</a:t>
            </a:r>
          </a:p>
          <a:p>
            <a:pPr lvl="1"/>
            <a:r>
              <a:rPr lang="en-US" sz="2400" dirty="0"/>
              <a:t>Prevent Data Breaches</a:t>
            </a:r>
          </a:p>
          <a:p>
            <a:pPr lvl="1"/>
            <a:r>
              <a:rPr lang="en-US" sz="2400" dirty="0"/>
              <a:t>Maintain Trust</a:t>
            </a:r>
          </a:p>
          <a:p>
            <a:pPr lvl="1"/>
            <a:r>
              <a:rPr lang="en-US" sz="2400" dirty="0"/>
              <a:t>Compliance Requirements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0F1E33-CA47-6A57-16E4-21BFEA260A76}"/>
              </a:ext>
            </a:extLst>
          </p:cNvPr>
          <p:cNvSpPr txBox="1">
            <a:spLocks/>
          </p:cNvSpPr>
          <p:nvPr/>
        </p:nvSpPr>
        <p:spPr>
          <a:xfrm>
            <a:off x="6096000" y="2194560"/>
            <a:ext cx="5644896" cy="4364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Types Of Security Controls To Utilize:</a:t>
            </a:r>
          </a:p>
          <a:p>
            <a:pPr lvl="1"/>
            <a:r>
              <a:rPr lang="en-US" sz="2400" dirty="0"/>
              <a:t>Access Control and Authentication</a:t>
            </a:r>
          </a:p>
          <a:p>
            <a:pPr lvl="1"/>
            <a:r>
              <a:rPr lang="en-US" sz="2400" dirty="0"/>
              <a:t>Code Integrity and Authentication</a:t>
            </a:r>
          </a:p>
          <a:p>
            <a:pPr lvl="1"/>
            <a:r>
              <a:rPr lang="en-US" sz="2400" dirty="0"/>
              <a:t>Secrets Management</a:t>
            </a:r>
          </a:p>
          <a:p>
            <a:pPr lvl="1"/>
            <a:r>
              <a:rPr lang="en-US" sz="2400" dirty="0"/>
              <a:t>Continuous Monitoring and Vulnerability Scanning</a:t>
            </a:r>
          </a:p>
          <a:p>
            <a:pPr lvl="1"/>
            <a:r>
              <a:rPr lang="en-US" sz="2400" dirty="0"/>
              <a:t>Incident Response and Documentation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354C6-1C08-A037-12FA-7D2E638B7A7A}"/>
              </a:ext>
            </a:extLst>
          </p:cNvPr>
          <p:cNvSpPr txBox="1"/>
          <p:nvPr/>
        </p:nvSpPr>
        <p:spPr>
          <a:xfrm>
            <a:off x="1388389" y="6135883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4219716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241</TotalTime>
  <Words>496</Words>
  <Application>Microsoft Office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PowerPoint Presentation</vt:lpstr>
      <vt:lpstr>Importance Of Securing Source Code: The Why</vt:lpstr>
      <vt:lpstr>Types Of Security Controls</vt:lpstr>
      <vt:lpstr>Access Control And Authentication</vt:lpstr>
      <vt:lpstr>Code Integrity And Authentication</vt:lpstr>
      <vt:lpstr>Secrets Management</vt:lpstr>
      <vt:lpstr>Continuous Monitoring And Vulnerability Scanning</vt:lpstr>
      <vt:lpstr>Incident Response and Documentation</vt:lpstr>
      <vt:lpstr>Security Controls Overview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yves wiggins</dc:creator>
  <cp:lastModifiedBy>Dylan Bean</cp:lastModifiedBy>
  <cp:revision>20</cp:revision>
  <dcterms:created xsi:type="dcterms:W3CDTF">2025-05-10T15:07:23Z</dcterms:created>
  <dcterms:modified xsi:type="dcterms:W3CDTF">2025-05-11T16:53:33Z</dcterms:modified>
</cp:coreProperties>
</file>